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258" r:id="rId3"/>
    <p:sldId id="267" r:id="rId4"/>
    <p:sldId id="259" r:id="rId5"/>
    <p:sldId id="279" r:id="rId6"/>
    <p:sldId id="280" r:id="rId7"/>
    <p:sldId id="262" r:id="rId8"/>
    <p:sldId id="261" r:id="rId9"/>
    <p:sldId id="281" r:id="rId10"/>
    <p:sldId id="282" r:id="rId11"/>
    <p:sldId id="283" r:id="rId12"/>
    <p:sldId id="263" r:id="rId13"/>
    <p:sldId id="284" r:id="rId14"/>
    <p:sldId id="285" r:id="rId15"/>
    <p:sldId id="286" r:id="rId16"/>
    <p:sldId id="287" r:id="rId17"/>
    <p:sldId id="264" r:id="rId18"/>
    <p:sldId id="288" r:id="rId19"/>
    <p:sldId id="289" r:id="rId20"/>
    <p:sldId id="290" r:id="rId21"/>
    <p:sldId id="265" r:id="rId22"/>
    <p:sldId id="268" r:id="rId23"/>
    <p:sldId id="292" r:id="rId24"/>
    <p:sldId id="293" r:id="rId25"/>
    <p:sldId id="294" r:id="rId26"/>
    <p:sldId id="295" r:id="rId27"/>
    <p:sldId id="296" r:id="rId28"/>
    <p:sldId id="297" r:id="rId29"/>
    <p:sldId id="298" r:id="rId30"/>
    <p:sldId id="299" r:id="rId31"/>
    <p:sldId id="300" r:id="rId32"/>
    <p:sldId id="301" r:id="rId33"/>
    <p:sldId id="313" r:id="rId34"/>
    <p:sldId id="314" r:id="rId35"/>
    <p:sldId id="315" r:id="rId36"/>
    <p:sldId id="316" r:id="rId37"/>
    <p:sldId id="317" r:id="rId38"/>
    <p:sldId id="318" r:id="rId39"/>
    <p:sldId id="320" r:id="rId40"/>
    <p:sldId id="319" r:id="rId41"/>
    <p:sldId id="321" r:id="rId42"/>
    <p:sldId id="322" r:id="rId43"/>
    <p:sldId id="323" r:id="rId44"/>
    <p:sldId id="269" r:id="rId45"/>
    <p:sldId id="324" r:id="rId46"/>
    <p:sldId id="325" r:id="rId47"/>
    <p:sldId id="326" r:id="rId48"/>
    <p:sldId id="327" r:id="rId49"/>
    <p:sldId id="270" r:id="rId50"/>
    <p:sldId id="303" r:id="rId51"/>
    <p:sldId id="271" r:id="rId52"/>
    <p:sldId id="304" r:id="rId53"/>
    <p:sldId id="272" r:id="rId54"/>
    <p:sldId id="306" r:id="rId55"/>
    <p:sldId id="305" r:id="rId56"/>
    <p:sldId id="260" r:id="rId57"/>
    <p:sldId id="273" r:id="rId58"/>
    <p:sldId id="328" r:id="rId59"/>
    <p:sldId id="329" r:id="rId60"/>
    <p:sldId id="302" r:id="rId61"/>
    <p:sldId id="274" r:id="rId62"/>
    <p:sldId id="275" r:id="rId63"/>
    <p:sldId id="276" r:id="rId64"/>
    <p:sldId id="277" r:id="rId65"/>
    <p:sldId id="307" r:id="rId66"/>
    <p:sldId id="308" r:id="rId67"/>
    <p:sldId id="309" r:id="rId68"/>
    <p:sldId id="310" r:id="rId69"/>
    <p:sldId id="311" r:id="rId70"/>
    <p:sldId id="266" r:id="rId71"/>
    <p:sldId id="278" r:id="rId72"/>
    <p:sldId id="312"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90AEAE-9755-43BC-8E05-D144CCB18985}" v="209" dt="2021-10-22T15:30:43.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5436" autoAdjust="0"/>
  </p:normalViewPr>
  <p:slideViewPr>
    <p:cSldViewPr snapToGrid="0">
      <p:cViewPr varScale="1">
        <p:scale>
          <a:sx n="102" d="100"/>
          <a:sy n="102" d="100"/>
        </p:scale>
        <p:origin x="7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rivastava" userId="a20fc31f-ff76-4f59-a5f9-7c37ba761692" providerId="ADAL" clId="{5215AF02-DD9F-4AD7-8CB7-B278F3806A5A}"/>
    <pc:docChg chg="custSel addSld delSld modSld sldOrd">
      <pc:chgData name="Brian Srivastava" userId="a20fc31f-ff76-4f59-a5f9-7c37ba761692" providerId="ADAL" clId="{5215AF02-DD9F-4AD7-8CB7-B278F3806A5A}" dt="2020-03-04T12:40:51.216" v="920" actId="47"/>
      <pc:docMkLst>
        <pc:docMk/>
      </pc:docMkLst>
      <pc:sldChg chg="ord">
        <pc:chgData name="Brian Srivastava" userId="a20fc31f-ff76-4f59-a5f9-7c37ba761692" providerId="ADAL" clId="{5215AF02-DD9F-4AD7-8CB7-B278F3806A5A}" dt="2020-03-04T12:26:34.858" v="381"/>
        <pc:sldMkLst>
          <pc:docMk/>
          <pc:sldMk cId="1433560610" sldId="271"/>
        </pc:sldMkLst>
      </pc:sldChg>
      <pc:sldChg chg="ord">
        <pc:chgData name="Brian Srivastava" userId="a20fc31f-ff76-4f59-a5f9-7c37ba761692" providerId="ADAL" clId="{5215AF02-DD9F-4AD7-8CB7-B278F3806A5A}" dt="2020-03-04T12:26:42.019" v="383"/>
        <pc:sldMkLst>
          <pc:docMk/>
          <pc:sldMk cId="1616415880" sldId="272"/>
        </pc:sldMkLst>
      </pc:sldChg>
      <pc:sldChg chg="modSp mod">
        <pc:chgData name="Brian Srivastava" userId="a20fc31f-ff76-4f59-a5f9-7c37ba761692" providerId="ADAL" clId="{5215AF02-DD9F-4AD7-8CB7-B278F3806A5A}" dt="2020-03-04T12:38:59.689" v="910" actId="2711"/>
        <pc:sldMkLst>
          <pc:docMk/>
          <pc:sldMk cId="481254591" sldId="278"/>
        </pc:sldMkLst>
        <pc:spChg chg="mod">
          <ac:chgData name="Brian Srivastava" userId="a20fc31f-ff76-4f59-a5f9-7c37ba761692" providerId="ADAL" clId="{5215AF02-DD9F-4AD7-8CB7-B278F3806A5A}" dt="2020-03-04T12:38:59.689" v="910" actId="2711"/>
          <ac:spMkLst>
            <pc:docMk/>
            <pc:sldMk cId="481254591" sldId="278"/>
            <ac:spMk id="2" creationId="{00000000-0000-0000-0000-000000000000}"/>
          </ac:spMkLst>
        </pc:spChg>
      </pc:sldChg>
      <pc:sldChg chg="modSp add mod ord">
        <pc:chgData name="Brian Srivastava" userId="a20fc31f-ff76-4f59-a5f9-7c37ba761692" providerId="ADAL" clId="{5215AF02-DD9F-4AD7-8CB7-B278F3806A5A}" dt="2020-03-04T12:28:42.491" v="392"/>
        <pc:sldMkLst>
          <pc:docMk/>
          <pc:sldMk cId="3042944167" sldId="302"/>
        </pc:sldMkLst>
        <pc:spChg chg="mod">
          <ac:chgData name="Brian Srivastava" userId="a20fc31f-ff76-4f59-a5f9-7c37ba761692" providerId="ADAL" clId="{5215AF02-DD9F-4AD7-8CB7-B278F3806A5A}" dt="2020-03-04T03:29:54.263" v="9" actId="20577"/>
          <ac:spMkLst>
            <pc:docMk/>
            <pc:sldMk cId="3042944167" sldId="302"/>
            <ac:spMk id="2" creationId="{C3EB4AE8-AA97-406C-B61F-1D94804991E8}"/>
          </ac:spMkLst>
        </pc:spChg>
        <pc:spChg chg="mod">
          <ac:chgData name="Brian Srivastava" userId="a20fc31f-ff76-4f59-a5f9-7c37ba761692" providerId="ADAL" clId="{5215AF02-DD9F-4AD7-8CB7-B278F3806A5A}" dt="2020-03-04T03:30:27.811" v="148" actId="20577"/>
          <ac:spMkLst>
            <pc:docMk/>
            <pc:sldMk cId="3042944167" sldId="302"/>
            <ac:spMk id="3" creationId="{A27C3F11-10A9-4749-B4E9-95C867FF8831}"/>
          </ac:spMkLst>
        </pc:spChg>
      </pc:sldChg>
      <pc:sldChg chg="addSp delSp modSp add mod">
        <pc:chgData name="Brian Srivastava" userId="a20fc31f-ff76-4f59-a5f9-7c37ba761692" providerId="ADAL" clId="{5215AF02-DD9F-4AD7-8CB7-B278F3806A5A}" dt="2020-03-04T03:44:30.782" v="247" actId="20577"/>
        <pc:sldMkLst>
          <pc:docMk/>
          <pc:sldMk cId="326420796" sldId="303"/>
        </pc:sldMkLst>
        <pc:spChg chg="mod">
          <ac:chgData name="Brian Srivastava" userId="a20fc31f-ff76-4f59-a5f9-7c37ba761692" providerId="ADAL" clId="{5215AF02-DD9F-4AD7-8CB7-B278F3806A5A}" dt="2020-03-04T03:42:51.461" v="170" actId="20577"/>
          <ac:spMkLst>
            <pc:docMk/>
            <pc:sldMk cId="326420796" sldId="303"/>
            <ac:spMk id="2" creationId="{95099AD3-AA87-4807-A428-13B3E19E4696}"/>
          </ac:spMkLst>
        </pc:spChg>
        <pc:spChg chg="del">
          <ac:chgData name="Brian Srivastava" userId="a20fc31f-ff76-4f59-a5f9-7c37ba761692" providerId="ADAL" clId="{5215AF02-DD9F-4AD7-8CB7-B278F3806A5A}" dt="2020-03-04T03:43:43.727" v="171"/>
          <ac:spMkLst>
            <pc:docMk/>
            <pc:sldMk cId="326420796" sldId="303"/>
            <ac:spMk id="3" creationId="{AF4DCFD2-602D-4D1C-B692-F7C06833B06E}"/>
          </ac:spMkLst>
        </pc:spChg>
        <pc:spChg chg="add mod">
          <ac:chgData name="Brian Srivastava" userId="a20fc31f-ff76-4f59-a5f9-7c37ba761692" providerId="ADAL" clId="{5215AF02-DD9F-4AD7-8CB7-B278F3806A5A}" dt="2020-03-04T03:44:30.782" v="247" actId="20577"/>
          <ac:spMkLst>
            <pc:docMk/>
            <pc:sldMk cId="326420796" sldId="303"/>
            <ac:spMk id="4" creationId="{11D6FE54-4A4F-4ABE-8537-5EFAF17A22C1}"/>
          </ac:spMkLst>
        </pc:spChg>
        <pc:spChg chg="add del mod">
          <ac:chgData name="Brian Srivastava" userId="a20fc31f-ff76-4f59-a5f9-7c37ba761692" providerId="ADAL" clId="{5215AF02-DD9F-4AD7-8CB7-B278F3806A5A}" dt="2020-03-04T03:43:45.021" v="172"/>
          <ac:spMkLst>
            <pc:docMk/>
            <pc:sldMk cId="326420796" sldId="303"/>
            <ac:spMk id="5" creationId="{8B920DDB-2C2D-4145-9151-CDEB922C0379}"/>
          </ac:spMkLst>
        </pc:spChg>
        <pc:picChg chg="add mod">
          <ac:chgData name="Brian Srivastava" userId="a20fc31f-ff76-4f59-a5f9-7c37ba761692" providerId="ADAL" clId="{5215AF02-DD9F-4AD7-8CB7-B278F3806A5A}" dt="2020-03-04T03:43:50.519" v="175" actId="1076"/>
          <ac:picMkLst>
            <pc:docMk/>
            <pc:sldMk cId="326420796" sldId="303"/>
            <ac:picMk id="6" creationId="{2AA5E487-43E7-41F2-9D6C-AB53CA3075C9}"/>
          </ac:picMkLst>
        </pc:picChg>
      </pc:sldChg>
      <pc:sldChg chg="addSp delSp modSp add mod ord">
        <pc:chgData name="Brian Srivastava" userId="a20fc31f-ff76-4f59-a5f9-7c37ba761692" providerId="ADAL" clId="{5215AF02-DD9F-4AD7-8CB7-B278F3806A5A}" dt="2020-03-04T12:28:25.379" v="390"/>
        <pc:sldMkLst>
          <pc:docMk/>
          <pc:sldMk cId="1516762735" sldId="304"/>
        </pc:sldMkLst>
        <pc:spChg chg="mod">
          <ac:chgData name="Brian Srivastava" userId="a20fc31f-ff76-4f59-a5f9-7c37ba761692" providerId="ADAL" clId="{5215AF02-DD9F-4AD7-8CB7-B278F3806A5A}" dt="2020-03-04T03:44:41.730" v="269" actId="20577"/>
          <ac:spMkLst>
            <pc:docMk/>
            <pc:sldMk cId="1516762735" sldId="304"/>
            <ac:spMk id="2" creationId="{C26DC115-242B-4425-A8B3-2B9E74B95B89}"/>
          </ac:spMkLst>
        </pc:spChg>
        <pc:spChg chg="mod">
          <ac:chgData name="Brian Srivastava" userId="a20fc31f-ff76-4f59-a5f9-7c37ba761692" providerId="ADAL" clId="{5215AF02-DD9F-4AD7-8CB7-B278F3806A5A}" dt="2020-03-04T03:57:12.589" v="314" actId="20577"/>
          <ac:spMkLst>
            <pc:docMk/>
            <pc:sldMk cId="1516762735" sldId="304"/>
            <ac:spMk id="3" creationId="{93C3641B-8205-4543-90B2-A3948840D739}"/>
          </ac:spMkLst>
        </pc:spChg>
        <pc:spChg chg="del">
          <ac:chgData name="Brian Srivastava" userId="a20fc31f-ff76-4f59-a5f9-7c37ba761692" providerId="ADAL" clId="{5215AF02-DD9F-4AD7-8CB7-B278F3806A5A}" dt="2020-03-04T04:15:29" v="315"/>
          <ac:spMkLst>
            <pc:docMk/>
            <pc:sldMk cId="1516762735" sldId="304"/>
            <ac:spMk id="4" creationId="{11EF6A68-0321-4EB1-9464-0F1268F8E671}"/>
          </ac:spMkLst>
        </pc:spChg>
        <pc:picChg chg="add mod">
          <ac:chgData name="Brian Srivastava" userId="a20fc31f-ff76-4f59-a5f9-7c37ba761692" providerId="ADAL" clId="{5215AF02-DD9F-4AD7-8CB7-B278F3806A5A}" dt="2020-03-04T04:15:36.588" v="319" actId="1076"/>
          <ac:picMkLst>
            <pc:docMk/>
            <pc:sldMk cId="1516762735" sldId="304"/>
            <ac:picMk id="1026" creationId="{E10E43EC-D50B-4C63-8FEC-D6ED81941656}"/>
          </ac:picMkLst>
        </pc:picChg>
      </pc:sldChg>
      <pc:sldChg chg="addSp delSp modSp add mod">
        <pc:chgData name="Brian Srivastava" userId="a20fc31f-ff76-4f59-a5f9-7c37ba761692" providerId="ADAL" clId="{5215AF02-DD9F-4AD7-8CB7-B278F3806A5A}" dt="2020-03-04T12:25:41.975" v="379" actId="14100"/>
        <pc:sldMkLst>
          <pc:docMk/>
          <pc:sldMk cId="3318160800" sldId="305"/>
        </pc:sldMkLst>
        <pc:spChg chg="mod">
          <ac:chgData name="Brian Srivastava" userId="a20fc31f-ff76-4f59-a5f9-7c37ba761692" providerId="ADAL" clId="{5215AF02-DD9F-4AD7-8CB7-B278F3806A5A}" dt="2020-03-04T04:15:51.846" v="336" actId="20577"/>
          <ac:spMkLst>
            <pc:docMk/>
            <pc:sldMk cId="3318160800" sldId="305"/>
            <ac:spMk id="2" creationId="{CDC3D4DA-C6B9-4A11-A4F1-A5C077E070B6}"/>
          </ac:spMkLst>
        </pc:spChg>
        <pc:spChg chg="mod">
          <ac:chgData name="Brian Srivastava" userId="a20fc31f-ff76-4f59-a5f9-7c37ba761692" providerId="ADAL" clId="{5215AF02-DD9F-4AD7-8CB7-B278F3806A5A}" dt="2020-03-04T12:01:57.379" v="373" actId="20577"/>
          <ac:spMkLst>
            <pc:docMk/>
            <pc:sldMk cId="3318160800" sldId="305"/>
            <ac:spMk id="3" creationId="{1862A51C-D38E-4E90-BE10-627014445C73}"/>
          </ac:spMkLst>
        </pc:spChg>
        <pc:spChg chg="del">
          <ac:chgData name="Brian Srivastava" userId="a20fc31f-ff76-4f59-a5f9-7c37ba761692" providerId="ADAL" clId="{5215AF02-DD9F-4AD7-8CB7-B278F3806A5A}" dt="2020-03-04T12:25:28.582" v="374"/>
          <ac:spMkLst>
            <pc:docMk/>
            <pc:sldMk cId="3318160800" sldId="305"/>
            <ac:spMk id="4" creationId="{4F9BDCEB-587D-43D8-A859-5F0AC4259ED3}"/>
          </ac:spMkLst>
        </pc:spChg>
        <pc:picChg chg="add mod">
          <ac:chgData name="Brian Srivastava" userId="a20fc31f-ff76-4f59-a5f9-7c37ba761692" providerId="ADAL" clId="{5215AF02-DD9F-4AD7-8CB7-B278F3806A5A}" dt="2020-03-04T12:25:33.315" v="376" actId="14100"/>
          <ac:picMkLst>
            <pc:docMk/>
            <pc:sldMk cId="3318160800" sldId="305"/>
            <ac:picMk id="2050" creationId="{C277C507-6EC1-4E59-9E6C-D08A088375D7}"/>
          </ac:picMkLst>
        </pc:picChg>
        <pc:picChg chg="add mod">
          <ac:chgData name="Brian Srivastava" userId="a20fc31f-ff76-4f59-a5f9-7c37ba761692" providerId="ADAL" clId="{5215AF02-DD9F-4AD7-8CB7-B278F3806A5A}" dt="2020-03-04T12:25:41.975" v="379" actId="14100"/>
          <ac:picMkLst>
            <pc:docMk/>
            <pc:sldMk cId="3318160800" sldId="305"/>
            <ac:picMk id="2052" creationId="{B3867FE0-13C6-49B5-A10E-F8C409F9B350}"/>
          </ac:picMkLst>
        </pc:picChg>
      </pc:sldChg>
      <pc:sldChg chg="addSp delSp modSp add mod">
        <pc:chgData name="Brian Srivastava" userId="a20fc31f-ff76-4f59-a5f9-7c37ba761692" providerId="ADAL" clId="{5215AF02-DD9F-4AD7-8CB7-B278F3806A5A}" dt="2020-03-04T12:27:39.616" v="388" actId="1076"/>
        <pc:sldMkLst>
          <pc:docMk/>
          <pc:sldMk cId="3255162538" sldId="306"/>
        </pc:sldMkLst>
        <pc:spChg chg="del">
          <ac:chgData name="Brian Srivastava" userId="a20fc31f-ff76-4f59-a5f9-7c37ba761692" providerId="ADAL" clId="{5215AF02-DD9F-4AD7-8CB7-B278F3806A5A}" dt="2020-03-04T12:27:32.999" v="385"/>
          <ac:spMkLst>
            <pc:docMk/>
            <pc:sldMk cId="3255162538" sldId="306"/>
            <ac:spMk id="3" creationId="{3F771B40-0661-489B-BBB9-54CCAADCEBBD}"/>
          </ac:spMkLst>
        </pc:spChg>
        <pc:picChg chg="add mod">
          <ac:chgData name="Brian Srivastava" userId="a20fc31f-ff76-4f59-a5f9-7c37ba761692" providerId="ADAL" clId="{5215AF02-DD9F-4AD7-8CB7-B278F3806A5A}" dt="2020-03-04T12:27:39.616" v="388" actId="1076"/>
          <ac:picMkLst>
            <pc:docMk/>
            <pc:sldMk cId="3255162538" sldId="306"/>
            <ac:picMk id="4" creationId="{E223C968-AD8A-4E98-BC4D-D3A456EFD154}"/>
          </ac:picMkLst>
        </pc:picChg>
      </pc:sldChg>
      <pc:sldChg chg="addSp delSp modSp add mod">
        <pc:chgData name="Brian Srivastava" userId="a20fc31f-ff76-4f59-a5f9-7c37ba761692" providerId="ADAL" clId="{5215AF02-DD9F-4AD7-8CB7-B278F3806A5A}" dt="2020-03-04T12:31:21.727" v="591" actId="20577"/>
        <pc:sldMkLst>
          <pc:docMk/>
          <pc:sldMk cId="4138319282" sldId="307"/>
        </pc:sldMkLst>
        <pc:spChg chg="mod">
          <ac:chgData name="Brian Srivastava" userId="a20fc31f-ff76-4f59-a5f9-7c37ba761692" providerId="ADAL" clId="{5215AF02-DD9F-4AD7-8CB7-B278F3806A5A}" dt="2020-03-04T12:30:01.904" v="405" actId="20577"/>
          <ac:spMkLst>
            <pc:docMk/>
            <pc:sldMk cId="4138319282" sldId="307"/>
            <ac:spMk id="2" creationId="{B244502A-7B0A-433B-91A6-3A4791B0920E}"/>
          </ac:spMkLst>
        </pc:spChg>
        <pc:spChg chg="del">
          <ac:chgData name="Brian Srivastava" userId="a20fc31f-ff76-4f59-a5f9-7c37ba761692" providerId="ADAL" clId="{5215AF02-DD9F-4AD7-8CB7-B278F3806A5A}" dt="2020-03-04T12:30:23.958" v="406"/>
          <ac:spMkLst>
            <pc:docMk/>
            <pc:sldMk cId="4138319282" sldId="307"/>
            <ac:spMk id="3" creationId="{0C8F77CB-1945-4C46-95CD-8AF5483CA579}"/>
          </ac:spMkLst>
        </pc:spChg>
        <pc:spChg chg="add mod">
          <ac:chgData name="Brian Srivastava" userId="a20fc31f-ff76-4f59-a5f9-7c37ba761692" providerId="ADAL" clId="{5215AF02-DD9F-4AD7-8CB7-B278F3806A5A}" dt="2020-03-04T12:31:21.727" v="591" actId="20577"/>
          <ac:spMkLst>
            <pc:docMk/>
            <pc:sldMk cId="4138319282" sldId="307"/>
            <ac:spMk id="4" creationId="{F04E303E-D3C2-4E00-8A72-9C29A394639A}"/>
          </ac:spMkLst>
        </pc:spChg>
        <pc:spChg chg="add del mod">
          <ac:chgData name="Brian Srivastava" userId="a20fc31f-ff76-4f59-a5f9-7c37ba761692" providerId="ADAL" clId="{5215AF02-DD9F-4AD7-8CB7-B278F3806A5A}" dt="2020-03-04T12:30:27.070" v="407"/>
          <ac:spMkLst>
            <pc:docMk/>
            <pc:sldMk cId="4138319282" sldId="307"/>
            <ac:spMk id="5" creationId="{9411130D-2F42-4C8D-8369-008A0A59491D}"/>
          </ac:spMkLst>
        </pc:spChg>
        <pc:picChg chg="add mod">
          <ac:chgData name="Brian Srivastava" userId="a20fc31f-ff76-4f59-a5f9-7c37ba761692" providerId="ADAL" clId="{5215AF02-DD9F-4AD7-8CB7-B278F3806A5A}" dt="2020-03-04T12:30:34.764" v="410" actId="1076"/>
          <ac:picMkLst>
            <pc:docMk/>
            <pc:sldMk cId="4138319282" sldId="307"/>
            <ac:picMk id="6" creationId="{E898F3BB-7D9D-4572-A120-1F0739024A91}"/>
          </ac:picMkLst>
        </pc:picChg>
      </pc:sldChg>
      <pc:sldChg chg="addSp delSp modSp add mod">
        <pc:chgData name="Brian Srivastava" userId="a20fc31f-ff76-4f59-a5f9-7c37ba761692" providerId="ADAL" clId="{5215AF02-DD9F-4AD7-8CB7-B278F3806A5A}" dt="2020-03-04T12:32:00.135" v="646" actId="20577"/>
        <pc:sldMkLst>
          <pc:docMk/>
          <pc:sldMk cId="4181751777" sldId="308"/>
        </pc:sldMkLst>
        <pc:spChg chg="mod">
          <ac:chgData name="Brian Srivastava" userId="a20fc31f-ff76-4f59-a5f9-7c37ba761692" providerId="ADAL" clId="{5215AF02-DD9F-4AD7-8CB7-B278F3806A5A}" dt="2020-03-04T12:32:00.135" v="646" actId="20577"/>
          <ac:spMkLst>
            <pc:docMk/>
            <pc:sldMk cId="4181751777" sldId="308"/>
            <ac:spMk id="3" creationId="{9C102854-879F-436C-A9A1-6EDECC862B02}"/>
          </ac:spMkLst>
        </pc:spChg>
        <pc:spChg chg="del">
          <ac:chgData name="Brian Srivastava" userId="a20fc31f-ff76-4f59-a5f9-7c37ba761692" providerId="ADAL" clId="{5215AF02-DD9F-4AD7-8CB7-B278F3806A5A}" dt="2020-03-04T12:31:50.057" v="593"/>
          <ac:spMkLst>
            <pc:docMk/>
            <pc:sldMk cId="4181751777" sldId="308"/>
            <ac:spMk id="4" creationId="{2A671C9F-99A8-446F-B034-647531815B58}"/>
          </ac:spMkLst>
        </pc:spChg>
        <pc:picChg chg="add mod">
          <ac:chgData name="Brian Srivastava" userId="a20fc31f-ff76-4f59-a5f9-7c37ba761692" providerId="ADAL" clId="{5215AF02-DD9F-4AD7-8CB7-B278F3806A5A}" dt="2020-03-04T12:31:50.057" v="593"/>
          <ac:picMkLst>
            <pc:docMk/>
            <pc:sldMk cId="4181751777" sldId="308"/>
            <ac:picMk id="5" creationId="{C2884198-C88A-430C-B42F-423BD3033993}"/>
          </ac:picMkLst>
        </pc:picChg>
      </pc:sldChg>
      <pc:sldChg chg="modSp add mod ord">
        <pc:chgData name="Brian Srivastava" userId="a20fc31f-ff76-4f59-a5f9-7c37ba761692" providerId="ADAL" clId="{5215AF02-DD9F-4AD7-8CB7-B278F3806A5A}" dt="2020-03-04T12:35:44.448" v="845"/>
        <pc:sldMkLst>
          <pc:docMk/>
          <pc:sldMk cId="3492764792" sldId="309"/>
        </pc:sldMkLst>
        <pc:spChg chg="mod">
          <ac:chgData name="Brian Srivastava" userId="a20fc31f-ff76-4f59-a5f9-7c37ba761692" providerId="ADAL" clId="{5215AF02-DD9F-4AD7-8CB7-B278F3806A5A}" dt="2020-03-04T12:32:44.013" v="657" actId="20577"/>
          <ac:spMkLst>
            <pc:docMk/>
            <pc:sldMk cId="3492764792" sldId="309"/>
            <ac:spMk id="2" creationId="{A0286A35-CC1F-48AE-878C-B71EEEDE5AA5}"/>
          </ac:spMkLst>
        </pc:spChg>
        <pc:spChg chg="mod">
          <ac:chgData name="Brian Srivastava" userId="a20fc31f-ff76-4f59-a5f9-7c37ba761692" providerId="ADAL" clId="{5215AF02-DD9F-4AD7-8CB7-B278F3806A5A}" dt="2020-03-04T12:35:44.448" v="845"/>
          <ac:spMkLst>
            <pc:docMk/>
            <pc:sldMk cId="3492764792" sldId="309"/>
            <ac:spMk id="3" creationId="{EEB344EE-F317-4BF8-AE9A-3AC57F0F3A7D}"/>
          </ac:spMkLst>
        </pc:spChg>
      </pc:sldChg>
      <pc:sldChg chg="addSp delSp modSp add mod">
        <pc:chgData name="Brian Srivastava" userId="a20fc31f-ff76-4f59-a5f9-7c37ba761692" providerId="ADAL" clId="{5215AF02-DD9F-4AD7-8CB7-B278F3806A5A}" dt="2020-03-04T12:36:26.182" v="886"/>
        <pc:sldMkLst>
          <pc:docMk/>
          <pc:sldMk cId="2702302078" sldId="310"/>
        </pc:sldMkLst>
        <pc:spChg chg="del">
          <ac:chgData name="Brian Srivastava" userId="a20fc31f-ff76-4f59-a5f9-7c37ba761692" providerId="ADAL" clId="{5215AF02-DD9F-4AD7-8CB7-B278F3806A5A}" dt="2020-03-04T12:36:07.741" v="847"/>
          <ac:spMkLst>
            <pc:docMk/>
            <pc:sldMk cId="2702302078" sldId="310"/>
            <ac:spMk id="2" creationId="{66B5D8E7-03A2-4FD9-8EF4-2A3117340DB1}"/>
          </ac:spMkLst>
        </pc:spChg>
        <pc:spChg chg="del">
          <ac:chgData name="Brian Srivastava" userId="a20fc31f-ff76-4f59-a5f9-7c37ba761692" providerId="ADAL" clId="{5215AF02-DD9F-4AD7-8CB7-B278F3806A5A}" dt="2020-03-04T12:36:07.741" v="847"/>
          <ac:spMkLst>
            <pc:docMk/>
            <pc:sldMk cId="2702302078" sldId="310"/>
            <ac:spMk id="3" creationId="{DAEF4E5B-A1C9-4501-BDB3-9868F1EE07F5}"/>
          </ac:spMkLst>
        </pc:spChg>
        <pc:spChg chg="add mod">
          <ac:chgData name="Brian Srivastava" userId="a20fc31f-ff76-4f59-a5f9-7c37ba761692" providerId="ADAL" clId="{5215AF02-DD9F-4AD7-8CB7-B278F3806A5A}" dt="2020-03-04T12:36:07.741" v="847"/>
          <ac:spMkLst>
            <pc:docMk/>
            <pc:sldMk cId="2702302078" sldId="310"/>
            <ac:spMk id="4" creationId="{4B0E4221-3F65-41CB-A839-F54CA1240B58}"/>
          </ac:spMkLst>
        </pc:spChg>
        <pc:spChg chg="add mod">
          <ac:chgData name="Brian Srivastava" userId="a20fc31f-ff76-4f59-a5f9-7c37ba761692" providerId="ADAL" clId="{5215AF02-DD9F-4AD7-8CB7-B278F3806A5A}" dt="2020-03-04T12:36:26.182" v="886"/>
          <ac:spMkLst>
            <pc:docMk/>
            <pc:sldMk cId="2702302078" sldId="310"/>
            <ac:spMk id="5" creationId="{B6212916-654A-49DB-A03E-57F1AE6D719C}"/>
          </ac:spMkLst>
        </pc:spChg>
        <pc:spChg chg="add del mod">
          <ac:chgData name="Brian Srivastava" userId="a20fc31f-ff76-4f59-a5f9-7c37ba761692" providerId="ADAL" clId="{5215AF02-DD9F-4AD7-8CB7-B278F3806A5A}" dt="2020-03-04T12:36:09.619" v="848"/>
          <ac:spMkLst>
            <pc:docMk/>
            <pc:sldMk cId="2702302078" sldId="310"/>
            <ac:spMk id="6" creationId="{A647E916-C13B-46A7-8856-79BD5E6EA8AC}"/>
          </ac:spMkLst>
        </pc:spChg>
        <pc:picChg chg="add">
          <ac:chgData name="Brian Srivastava" userId="a20fc31f-ff76-4f59-a5f9-7c37ba761692" providerId="ADAL" clId="{5215AF02-DD9F-4AD7-8CB7-B278F3806A5A}" dt="2020-03-04T12:36:09.619" v="848"/>
          <ac:picMkLst>
            <pc:docMk/>
            <pc:sldMk cId="2702302078" sldId="310"/>
            <ac:picMk id="3074" creationId="{E57AB598-D89C-4F3A-9D3A-81A8D4CC477B}"/>
          </ac:picMkLst>
        </pc:picChg>
      </pc:sldChg>
      <pc:sldChg chg="addSp delSp modSp add mod">
        <pc:chgData name="Brian Srivastava" userId="a20fc31f-ff76-4f59-a5f9-7c37ba761692" providerId="ADAL" clId="{5215AF02-DD9F-4AD7-8CB7-B278F3806A5A}" dt="2020-03-04T12:37:11.200" v="893"/>
        <pc:sldMkLst>
          <pc:docMk/>
          <pc:sldMk cId="106666829" sldId="311"/>
        </pc:sldMkLst>
        <pc:spChg chg="mod">
          <ac:chgData name="Brian Srivastava" userId="a20fc31f-ff76-4f59-a5f9-7c37ba761692" providerId="ADAL" clId="{5215AF02-DD9F-4AD7-8CB7-B278F3806A5A}" dt="2020-03-04T12:37:11.200" v="893"/>
          <ac:spMkLst>
            <pc:docMk/>
            <pc:sldMk cId="106666829" sldId="311"/>
            <ac:spMk id="3" creationId="{CD0B0993-6FEA-4978-ACBB-4BCE8A5F6BDE}"/>
          </ac:spMkLst>
        </pc:spChg>
        <pc:spChg chg="del">
          <ac:chgData name="Brian Srivastava" userId="a20fc31f-ff76-4f59-a5f9-7c37ba761692" providerId="ADAL" clId="{5215AF02-DD9F-4AD7-8CB7-B278F3806A5A}" dt="2020-03-04T12:36:51.996" v="888"/>
          <ac:spMkLst>
            <pc:docMk/>
            <pc:sldMk cId="106666829" sldId="311"/>
            <ac:spMk id="4" creationId="{51E0FE24-B65B-49CF-8598-82DC11E3FFF3}"/>
          </ac:spMkLst>
        </pc:spChg>
        <pc:picChg chg="add mod">
          <ac:chgData name="Brian Srivastava" userId="a20fc31f-ff76-4f59-a5f9-7c37ba761692" providerId="ADAL" clId="{5215AF02-DD9F-4AD7-8CB7-B278F3806A5A}" dt="2020-03-04T12:36:59.755" v="891" actId="1076"/>
          <ac:picMkLst>
            <pc:docMk/>
            <pc:sldMk cId="106666829" sldId="311"/>
            <ac:picMk id="4098" creationId="{E9F232B7-DC09-42F3-BCFC-E6ACA4407A14}"/>
          </ac:picMkLst>
        </pc:picChg>
      </pc:sldChg>
      <pc:sldChg chg="addSp modSp add mod">
        <pc:chgData name="Brian Srivastava" userId="a20fc31f-ff76-4f59-a5f9-7c37ba761692" providerId="ADAL" clId="{5215AF02-DD9F-4AD7-8CB7-B278F3806A5A}" dt="2020-03-04T12:40:36.879" v="918" actId="1076"/>
        <pc:sldMkLst>
          <pc:docMk/>
          <pc:sldMk cId="3170157719" sldId="312"/>
        </pc:sldMkLst>
        <pc:spChg chg="mod">
          <ac:chgData name="Brian Srivastava" userId="a20fc31f-ff76-4f59-a5f9-7c37ba761692" providerId="ADAL" clId="{5215AF02-DD9F-4AD7-8CB7-B278F3806A5A}" dt="2020-03-04T12:39:10.303" v="911" actId="2711"/>
          <ac:spMkLst>
            <pc:docMk/>
            <pc:sldMk cId="3170157719" sldId="312"/>
            <ac:spMk id="2" creationId="{A1FB1B21-2B2A-4813-B589-263D71596849}"/>
          </ac:spMkLst>
        </pc:spChg>
        <pc:spChg chg="mod">
          <ac:chgData name="Brian Srivastava" userId="a20fc31f-ff76-4f59-a5f9-7c37ba761692" providerId="ADAL" clId="{5215AF02-DD9F-4AD7-8CB7-B278F3806A5A}" dt="2020-03-04T12:39:40.721" v="914" actId="20577"/>
          <ac:spMkLst>
            <pc:docMk/>
            <pc:sldMk cId="3170157719" sldId="312"/>
            <ac:spMk id="3" creationId="{772B78D1-3D7B-4D25-9B4C-E298FA477578}"/>
          </ac:spMkLst>
        </pc:spChg>
        <pc:picChg chg="add mod">
          <ac:chgData name="Brian Srivastava" userId="a20fc31f-ff76-4f59-a5f9-7c37ba761692" providerId="ADAL" clId="{5215AF02-DD9F-4AD7-8CB7-B278F3806A5A}" dt="2020-03-04T12:40:36.879" v="918" actId="1076"/>
          <ac:picMkLst>
            <pc:docMk/>
            <pc:sldMk cId="3170157719" sldId="312"/>
            <ac:picMk id="4" creationId="{DF0D0D50-9ADB-4C94-B3D0-A35693209185}"/>
          </ac:picMkLst>
        </pc:picChg>
      </pc:sldChg>
      <pc:sldChg chg="add del">
        <pc:chgData name="Brian Srivastava" userId="a20fc31f-ff76-4f59-a5f9-7c37ba761692" providerId="ADAL" clId="{5215AF02-DD9F-4AD7-8CB7-B278F3806A5A}" dt="2020-03-04T12:40:51.216" v="920" actId="47"/>
        <pc:sldMkLst>
          <pc:docMk/>
          <pc:sldMk cId="1664322156" sldId="313"/>
        </pc:sldMkLst>
      </pc:sldChg>
    </pc:docChg>
  </pc:docChgLst>
  <pc:docChgLst>
    <pc:chgData name="Brian Srivastava" userId="a20fc31f-ff76-4f59-a5f9-7c37ba761692" providerId="ADAL" clId="{17587F3D-535A-4253-9536-CC1510833B40}"/>
    <pc:docChg chg="delSld">
      <pc:chgData name="Brian Srivastava" userId="a20fc31f-ff76-4f59-a5f9-7c37ba761692" providerId="ADAL" clId="{17587F3D-535A-4253-9536-CC1510833B40}" dt="2020-07-22T16:33:36.015" v="0" actId="47"/>
      <pc:docMkLst>
        <pc:docMk/>
      </pc:docMkLst>
      <pc:sldChg chg="del">
        <pc:chgData name="Brian Srivastava" userId="a20fc31f-ff76-4f59-a5f9-7c37ba761692" providerId="ADAL" clId="{17587F3D-535A-4253-9536-CC1510833B40}" dt="2020-07-22T16:33:36.015" v="0" actId="47"/>
        <pc:sldMkLst>
          <pc:docMk/>
          <pc:sldMk cId="4169844493" sldId="256"/>
        </pc:sldMkLst>
      </pc:sldChg>
    </pc:docChg>
  </pc:docChgLst>
  <pc:docChgLst>
    <pc:chgData name="Brian Srivastava" userId="a20fc31f-ff76-4f59-a5f9-7c37ba761692" providerId="ADAL" clId="{2EB26787-8BB2-43A0-A54E-64DB96030A16}"/>
    <pc:docChg chg="modSld">
      <pc:chgData name="Brian Srivastava" userId="a20fc31f-ff76-4f59-a5f9-7c37ba761692" providerId="ADAL" clId="{2EB26787-8BB2-43A0-A54E-64DB96030A16}" dt="2021-10-22T17:50:21.862" v="16" actId="20577"/>
      <pc:docMkLst>
        <pc:docMk/>
      </pc:docMkLst>
      <pc:sldChg chg="modNotesTx">
        <pc:chgData name="Brian Srivastava" userId="a20fc31f-ff76-4f59-a5f9-7c37ba761692" providerId="ADAL" clId="{2EB26787-8BB2-43A0-A54E-64DB96030A16}" dt="2021-10-22T17:50:21.862" v="16" actId="20577"/>
        <pc:sldMkLst>
          <pc:docMk/>
          <pc:sldMk cId="4054884162" sldId="322"/>
        </pc:sldMkLst>
      </pc:sldChg>
    </pc:docChg>
  </pc:docChgLst>
  <pc:docChgLst>
    <pc:chgData name="Brian Srivastava" userId="a20fc31f-ff76-4f59-a5f9-7c37ba761692" providerId="ADAL" clId="{7AAF2406-2EC2-4500-8563-C8AA670087D7}"/>
    <pc:docChg chg="modSld">
      <pc:chgData name="Brian Srivastava" userId="a20fc31f-ff76-4f59-a5f9-7c37ba761692" providerId="ADAL" clId="{7AAF2406-2EC2-4500-8563-C8AA670087D7}" dt="2019-06-19T14:12:24" v="4" actId="9405"/>
      <pc:docMkLst>
        <pc:docMk/>
      </pc:docMkLst>
      <pc:sldChg chg="modSp">
        <pc:chgData name="Brian Srivastava" userId="a20fc31f-ff76-4f59-a5f9-7c37ba761692" providerId="ADAL" clId="{7AAF2406-2EC2-4500-8563-C8AA670087D7}" dt="2019-06-19T13:48:14.178" v="3" actId="20577"/>
        <pc:sldMkLst>
          <pc:docMk/>
          <pc:sldMk cId="3667980809" sldId="287"/>
        </pc:sldMkLst>
        <pc:spChg chg="mod">
          <ac:chgData name="Brian Srivastava" userId="a20fc31f-ff76-4f59-a5f9-7c37ba761692" providerId="ADAL" clId="{7AAF2406-2EC2-4500-8563-C8AA670087D7}" dt="2019-06-19T13:48:14.178" v="3" actId="20577"/>
          <ac:spMkLst>
            <pc:docMk/>
            <pc:sldMk cId="3667980809" sldId="287"/>
            <ac:spMk id="3" creationId="{63177226-3233-4590-880D-11379B1D6F87}"/>
          </ac:spMkLst>
        </pc:spChg>
      </pc:sldChg>
      <pc:sldChg chg="addSp">
        <pc:chgData name="Brian Srivastava" userId="a20fc31f-ff76-4f59-a5f9-7c37ba761692" providerId="ADAL" clId="{7AAF2406-2EC2-4500-8563-C8AA670087D7}" dt="2019-06-19T14:12:24" v="4" actId="9405"/>
        <pc:sldMkLst>
          <pc:docMk/>
          <pc:sldMk cId="1373911401" sldId="299"/>
        </pc:sldMkLst>
        <pc:inkChg chg="add">
          <ac:chgData name="Brian Srivastava" userId="a20fc31f-ff76-4f59-a5f9-7c37ba761692" providerId="ADAL" clId="{7AAF2406-2EC2-4500-8563-C8AA670087D7}" dt="2019-06-19T14:12:24" v="4" actId="9405"/>
          <ac:inkMkLst>
            <pc:docMk/>
            <pc:sldMk cId="1373911401" sldId="299"/>
            <ac:inkMk id="3" creationId="{7BC575EE-DE8E-4E58-959D-A770202E3330}"/>
          </ac:inkMkLst>
        </pc:inkChg>
      </pc:sldChg>
    </pc:docChg>
  </pc:docChgLst>
  <pc:docChgLst>
    <pc:chgData name="Brian Srivastava" userId="a20fc31f-ff76-4f59-a5f9-7c37ba761692" providerId="ADAL" clId="{A690AEAE-9755-43BC-8E05-D144CCB18985}"/>
    <pc:docChg chg="undo custSel addSld delSld modSld sldOrd">
      <pc:chgData name="Brian Srivastava" userId="a20fc31f-ff76-4f59-a5f9-7c37ba761692" providerId="ADAL" clId="{A690AEAE-9755-43BC-8E05-D144CCB18985}" dt="2021-10-22T16:21:55.424" v="6173" actId="20577"/>
      <pc:docMkLst>
        <pc:docMk/>
      </pc:docMkLst>
      <pc:sldChg chg="modNotesTx">
        <pc:chgData name="Brian Srivastava" userId="a20fc31f-ff76-4f59-a5f9-7c37ba761692" providerId="ADAL" clId="{A690AEAE-9755-43BC-8E05-D144CCB18985}" dt="2021-10-22T16:21:55.424" v="6173" actId="20577"/>
        <pc:sldMkLst>
          <pc:docMk/>
          <pc:sldMk cId="1541036112" sldId="274"/>
        </pc:sldMkLst>
      </pc:sldChg>
      <pc:sldChg chg="del">
        <pc:chgData name="Brian Srivastava" userId="a20fc31f-ff76-4f59-a5f9-7c37ba761692" providerId="ADAL" clId="{A690AEAE-9755-43BC-8E05-D144CCB18985}" dt="2021-10-22T13:15:39.797" v="0" actId="47"/>
        <pc:sldMkLst>
          <pc:docMk/>
          <pc:sldMk cId="1743774885" sldId="291"/>
        </pc:sldMkLst>
      </pc:sldChg>
      <pc:sldChg chg="addSp modSp new mod modClrScheme chgLayout">
        <pc:chgData name="Brian Srivastava" userId="a20fc31f-ff76-4f59-a5f9-7c37ba761692" providerId="ADAL" clId="{A690AEAE-9755-43BC-8E05-D144CCB18985}" dt="2021-10-22T13:54:41.547" v="1765" actId="313"/>
        <pc:sldMkLst>
          <pc:docMk/>
          <pc:sldMk cId="2190677823" sldId="313"/>
        </pc:sldMkLst>
        <pc:spChg chg="add mod">
          <ac:chgData name="Brian Srivastava" userId="a20fc31f-ff76-4f59-a5f9-7c37ba761692" providerId="ADAL" clId="{A690AEAE-9755-43BC-8E05-D144CCB18985}" dt="2021-10-22T13:41:29.439" v="31" actId="20577"/>
          <ac:spMkLst>
            <pc:docMk/>
            <pc:sldMk cId="2190677823" sldId="313"/>
            <ac:spMk id="2" creationId="{3B213306-594A-4519-8A1C-99C6BDBA3281}"/>
          </ac:spMkLst>
        </pc:spChg>
        <pc:spChg chg="add mod">
          <ac:chgData name="Brian Srivastava" userId="a20fc31f-ff76-4f59-a5f9-7c37ba761692" providerId="ADAL" clId="{A690AEAE-9755-43BC-8E05-D144CCB18985}" dt="2021-10-22T13:54:41.547" v="1765" actId="313"/>
          <ac:spMkLst>
            <pc:docMk/>
            <pc:sldMk cId="2190677823" sldId="313"/>
            <ac:spMk id="3" creationId="{7CE8735E-B070-47B4-9BB6-C5D87597B1EA}"/>
          </ac:spMkLst>
        </pc:spChg>
      </pc:sldChg>
      <pc:sldChg chg="modSp new mod">
        <pc:chgData name="Brian Srivastava" userId="a20fc31f-ff76-4f59-a5f9-7c37ba761692" providerId="ADAL" clId="{A690AEAE-9755-43BC-8E05-D144CCB18985}" dt="2021-10-22T13:44:05.695" v="784" actId="20577"/>
        <pc:sldMkLst>
          <pc:docMk/>
          <pc:sldMk cId="622269686" sldId="314"/>
        </pc:sldMkLst>
        <pc:spChg chg="mod">
          <ac:chgData name="Brian Srivastava" userId="a20fc31f-ff76-4f59-a5f9-7c37ba761692" providerId="ADAL" clId="{A690AEAE-9755-43BC-8E05-D144CCB18985}" dt="2021-10-22T13:42:40.168" v="316" actId="20577"/>
          <ac:spMkLst>
            <pc:docMk/>
            <pc:sldMk cId="622269686" sldId="314"/>
            <ac:spMk id="2" creationId="{FB52C2BD-BC42-4CCE-81AE-FFAD6EC4087D}"/>
          </ac:spMkLst>
        </pc:spChg>
        <pc:spChg chg="mod">
          <ac:chgData name="Brian Srivastava" userId="a20fc31f-ff76-4f59-a5f9-7c37ba761692" providerId="ADAL" clId="{A690AEAE-9755-43BC-8E05-D144CCB18985}" dt="2021-10-22T13:44:05.695" v="784" actId="20577"/>
          <ac:spMkLst>
            <pc:docMk/>
            <pc:sldMk cId="622269686" sldId="314"/>
            <ac:spMk id="3" creationId="{6AD20A3E-4CEC-45D2-8617-D4C9D75B2A0C}"/>
          </ac:spMkLst>
        </pc:spChg>
      </pc:sldChg>
      <pc:sldChg chg="modSp new mod">
        <pc:chgData name="Brian Srivastava" userId="a20fc31f-ff76-4f59-a5f9-7c37ba761692" providerId="ADAL" clId="{A690AEAE-9755-43BC-8E05-D144CCB18985}" dt="2021-10-22T13:48:19.315" v="1349" actId="20577"/>
        <pc:sldMkLst>
          <pc:docMk/>
          <pc:sldMk cId="717595569" sldId="315"/>
        </pc:sldMkLst>
        <pc:spChg chg="mod">
          <ac:chgData name="Brian Srivastava" userId="a20fc31f-ff76-4f59-a5f9-7c37ba761692" providerId="ADAL" clId="{A690AEAE-9755-43BC-8E05-D144CCB18985}" dt="2021-10-22T13:44:11.608" v="791" actId="20577"/>
          <ac:spMkLst>
            <pc:docMk/>
            <pc:sldMk cId="717595569" sldId="315"/>
            <ac:spMk id="2" creationId="{9BA8FCC7-56F6-499B-B551-A52F1022123B}"/>
          </ac:spMkLst>
        </pc:spChg>
        <pc:spChg chg="mod">
          <ac:chgData name="Brian Srivastava" userId="a20fc31f-ff76-4f59-a5f9-7c37ba761692" providerId="ADAL" clId="{A690AEAE-9755-43BC-8E05-D144CCB18985}" dt="2021-10-22T13:48:19.315" v="1349" actId="20577"/>
          <ac:spMkLst>
            <pc:docMk/>
            <pc:sldMk cId="717595569" sldId="315"/>
            <ac:spMk id="3" creationId="{C9D38FFF-6BFC-4A21-A7FD-55B8F0385B74}"/>
          </ac:spMkLst>
        </pc:spChg>
      </pc:sldChg>
      <pc:sldChg chg="modSp new mod">
        <pc:chgData name="Brian Srivastava" userId="a20fc31f-ff76-4f59-a5f9-7c37ba761692" providerId="ADAL" clId="{A690AEAE-9755-43BC-8E05-D144CCB18985}" dt="2021-10-22T13:55:28.204" v="1803" actId="20577"/>
        <pc:sldMkLst>
          <pc:docMk/>
          <pc:sldMk cId="3211670162" sldId="316"/>
        </pc:sldMkLst>
        <pc:spChg chg="mod">
          <ac:chgData name="Brian Srivastava" userId="a20fc31f-ff76-4f59-a5f9-7c37ba761692" providerId="ADAL" clId="{A690AEAE-9755-43BC-8E05-D144CCB18985}" dt="2021-10-22T13:48:29.596" v="1371" actId="20577"/>
          <ac:spMkLst>
            <pc:docMk/>
            <pc:sldMk cId="3211670162" sldId="316"/>
            <ac:spMk id="2" creationId="{D199A647-2E26-41FF-8C4E-B04CE6272CBA}"/>
          </ac:spMkLst>
        </pc:spChg>
        <pc:spChg chg="mod">
          <ac:chgData name="Brian Srivastava" userId="a20fc31f-ff76-4f59-a5f9-7c37ba761692" providerId="ADAL" clId="{A690AEAE-9755-43BC-8E05-D144CCB18985}" dt="2021-10-22T13:55:28.204" v="1803" actId="20577"/>
          <ac:spMkLst>
            <pc:docMk/>
            <pc:sldMk cId="3211670162" sldId="316"/>
            <ac:spMk id="3" creationId="{CEDF9273-1603-40ED-8F22-6332D2FF56AB}"/>
          </ac:spMkLst>
        </pc:spChg>
      </pc:sldChg>
      <pc:sldChg chg="modSp new mod">
        <pc:chgData name="Brian Srivastava" userId="a20fc31f-ff76-4f59-a5f9-7c37ba761692" providerId="ADAL" clId="{A690AEAE-9755-43BC-8E05-D144CCB18985}" dt="2021-10-22T13:56:51.688" v="2192" actId="20577"/>
        <pc:sldMkLst>
          <pc:docMk/>
          <pc:sldMk cId="2491582550" sldId="317"/>
        </pc:sldMkLst>
        <pc:spChg chg="mod">
          <ac:chgData name="Brian Srivastava" userId="a20fc31f-ff76-4f59-a5f9-7c37ba761692" providerId="ADAL" clId="{A690AEAE-9755-43BC-8E05-D144CCB18985}" dt="2021-10-22T13:52:19.784" v="1764" actId="20577"/>
          <ac:spMkLst>
            <pc:docMk/>
            <pc:sldMk cId="2491582550" sldId="317"/>
            <ac:spMk id="2" creationId="{F3076BE0-82FC-48E8-BBFD-627C1592E5E5}"/>
          </ac:spMkLst>
        </pc:spChg>
        <pc:spChg chg="mod">
          <ac:chgData name="Brian Srivastava" userId="a20fc31f-ff76-4f59-a5f9-7c37ba761692" providerId="ADAL" clId="{A690AEAE-9755-43BC-8E05-D144CCB18985}" dt="2021-10-22T13:56:51.688" v="2192" actId="20577"/>
          <ac:spMkLst>
            <pc:docMk/>
            <pc:sldMk cId="2491582550" sldId="317"/>
            <ac:spMk id="3" creationId="{B12B9A74-C591-4807-A476-4710E89BFE6D}"/>
          </ac:spMkLst>
        </pc:spChg>
      </pc:sldChg>
      <pc:sldChg chg="modSp new mod">
        <pc:chgData name="Brian Srivastava" userId="a20fc31f-ff76-4f59-a5f9-7c37ba761692" providerId="ADAL" clId="{A690AEAE-9755-43BC-8E05-D144CCB18985}" dt="2021-10-22T14:08:21.524" v="2974" actId="20577"/>
        <pc:sldMkLst>
          <pc:docMk/>
          <pc:sldMk cId="4207822320" sldId="318"/>
        </pc:sldMkLst>
        <pc:spChg chg="mod">
          <ac:chgData name="Brian Srivastava" userId="a20fc31f-ff76-4f59-a5f9-7c37ba761692" providerId="ADAL" clId="{A690AEAE-9755-43BC-8E05-D144CCB18985}" dt="2021-10-22T14:00:48.373" v="2241" actId="6549"/>
          <ac:spMkLst>
            <pc:docMk/>
            <pc:sldMk cId="4207822320" sldId="318"/>
            <ac:spMk id="2" creationId="{54939647-BE29-4F27-BDEB-B7AC3E45A673}"/>
          </ac:spMkLst>
        </pc:spChg>
        <pc:spChg chg="mod">
          <ac:chgData name="Brian Srivastava" userId="a20fc31f-ff76-4f59-a5f9-7c37ba761692" providerId="ADAL" clId="{A690AEAE-9755-43BC-8E05-D144CCB18985}" dt="2021-10-22T14:08:21.524" v="2974" actId="20577"/>
          <ac:spMkLst>
            <pc:docMk/>
            <pc:sldMk cId="4207822320" sldId="318"/>
            <ac:spMk id="3" creationId="{959600DB-89F9-4D7B-AD12-DFD04DD3F176}"/>
          </ac:spMkLst>
        </pc:spChg>
      </pc:sldChg>
      <pc:sldChg chg="modSp new mod">
        <pc:chgData name="Brian Srivastava" userId="a20fc31f-ff76-4f59-a5f9-7c37ba761692" providerId="ADAL" clId="{A690AEAE-9755-43BC-8E05-D144CCB18985}" dt="2021-10-22T14:00:56.629" v="2244" actId="20577"/>
        <pc:sldMkLst>
          <pc:docMk/>
          <pc:sldMk cId="1501364857" sldId="319"/>
        </pc:sldMkLst>
        <pc:spChg chg="mod">
          <ac:chgData name="Brian Srivastava" userId="a20fc31f-ff76-4f59-a5f9-7c37ba761692" providerId="ADAL" clId="{A690AEAE-9755-43BC-8E05-D144CCB18985}" dt="2021-10-22T14:00:56.629" v="2244" actId="20577"/>
          <ac:spMkLst>
            <pc:docMk/>
            <pc:sldMk cId="1501364857" sldId="319"/>
            <ac:spMk id="3" creationId="{E7AA62A7-B829-434F-8F5C-C20B908F08A3}"/>
          </ac:spMkLst>
        </pc:spChg>
      </pc:sldChg>
      <pc:sldChg chg="modSp new mod">
        <pc:chgData name="Brian Srivastava" userId="a20fc31f-ff76-4f59-a5f9-7c37ba761692" providerId="ADAL" clId="{A690AEAE-9755-43BC-8E05-D144CCB18985}" dt="2021-10-22T14:11:42.074" v="3459" actId="20577"/>
        <pc:sldMkLst>
          <pc:docMk/>
          <pc:sldMk cId="1485015055" sldId="320"/>
        </pc:sldMkLst>
        <pc:spChg chg="mod">
          <ac:chgData name="Brian Srivastava" userId="a20fc31f-ff76-4f59-a5f9-7c37ba761692" providerId="ADAL" clId="{A690AEAE-9755-43BC-8E05-D144CCB18985}" dt="2021-10-22T14:04:23.561" v="2911" actId="20577"/>
          <ac:spMkLst>
            <pc:docMk/>
            <pc:sldMk cId="1485015055" sldId="320"/>
            <ac:spMk id="2" creationId="{711F2114-23E2-44B7-8602-EE492E4AB576}"/>
          </ac:spMkLst>
        </pc:spChg>
        <pc:spChg chg="mod">
          <ac:chgData name="Brian Srivastava" userId="a20fc31f-ff76-4f59-a5f9-7c37ba761692" providerId="ADAL" clId="{A690AEAE-9755-43BC-8E05-D144CCB18985}" dt="2021-10-22T14:11:42.074" v="3459" actId="20577"/>
          <ac:spMkLst>
            <pc:docMk/>
            <pc:sldMk cId="1485015055" sldId="320"/>
            <ac:spMk id="3" creationId="{A6124407-8D0A-4A00-AC05-673D7C061AA8}"/>
          </ac:spMkLst>
        </pc:spChg>
      </pc:sldChg>
      <pc:sldChg chg="modSp new mod">
        <pc:chgData name="Brian Srivastava" userId="a20fc31f-ff76-4f59-a5f9-7c37ba761692" providerId="ADAL" clId="{A690AEAE-9755-43BC-8E05-D144CCB18985}" dt="2021-10-22T14:27:11.896" v="3786" actId="313"/>
        <pc:sldMkLst>
          <pc:docMk/>
          <pc:sldMk cId="3978739302" sldId="321"/>
        </pc:sldMkLst>
        <pc:spChg chg="mod">
          <ac:chgData name="Brian Srivastava" userId="a20fc31f-ff76-4f59-a5f9-7c37ba761692" providerId="ADAL" clId="{A690AEAE-9755-43BC-8E05-D144CCB18985}" dt="2021-10-22T14:08:55.252" v="3014" actId="20577"/>
          <ac:spMkLst>
            <pc:docMk/>
            <pc:sldMk cId="3978739302" sldId="321"/>
            <ac:spMk id="2" creationId="{E501480C-9767-467B-AB6E-5F1D8186B681}"/>
          </ac:spMkLst>
        </pc:spChg>
        <pc:spChg chg="mod">
          <ac:chgData name="Brian Srivastava" userId="a20fc31f-ff76-4f59-a5f9-7c37ba761692" providerId="ADAL" clId="{A690AEAE-9755-43BC-8E05-D144CCB18985}" dt="2021-10-22T14:27:11.896" v="3786" actId="313"/>
          <ac:spMkLst>
            <pc:docMk/>
            <pc:sldMk cId="3978739302" sldId="321"/>
            <ac:spMk id="3" creationId="{2BDF7C65-D2CC-4045-876D-8474E5AD75CE}"/>
          </ac:spMkLst>
        </pc:spChg>
      </pc:sldChg>
      <pc:sldChg chg="addSp modSp new mod modNotesTx">
        <pc:chgData name="Brian Srivastava" userId="a20fc31f-ff76-4f59-a5f9-7c37ba761692" providerId="ADAL" clId="{A690AEAE-9755-43BC-8E05-D144CCB18985}" dt="2021-10-22T14:34:28.770" v="4863" actId="1076"/>
        <pc:sldMkLst>
          <pc:docMk/>
          <pc:sldMk cId="4054884162" sldId="322"/>
        </pc:sldMkLst>
        <pc:spChg chg="mod">
          <ac:chgData name="Brian Srivastava" userId="a20fc31f-ff76-4f59-a5f9-7c37ba761692" providerId="ADAL" clId="{A690AEAE-9755-43BC-8E05-D144CCB18985}" dt="2021-10-22T14:28:08.336" v="3802" actId="20577"/>
          <ac:spMkLst>
            <pc:docMk/>
            <pc:sldMk cId="4054884162" sldId="322"/>
            <ac:spMk id="2" creationId="{10CC6C3F-40C1-463A-B8AD-B71692C4EB95}"/>
          </ac:spMkLst>
        </pc:spChg>
        <pc:spChg chg="mod">
          <ac:chgData name="Brian Srivastava" userId="a20fc31f-ff76-4f59-a5f9-7c37ba761692" providerId="ADAL" clId="{A690AEAE-9755-43BC-8E05-D144CCB18985}" dt="2021-10-22T14:34:25.783" v="4862" actId="20577"/>
          <ac:spMkLst>
            <pc:docMk/>
            <pc:sldMk cId="4054884162" sldId="322"/>
            <ac:spMk id="3" creationId="{F9F7E773-5AAB-4A65-90EE-B2E4EBB7407A}"/>
          </ac:spMkLst>
        </pc:spChg>
        <pc:picChg chg="add mod">
          <ac:chgData name="Brian Srivastava" userId="a20fc31f-ff76-4f59-a5f9-7c37ba761692" providerId="ADAL" clId="{A690AEAE-9755-43BC-8E05-D144CCB18985}" dt="2021-10-22T14:34:28.770" v="4863" actId="1076"/>
          <ac:picMkLst>
            <pc:docMk/>
            <pc:sldMk cId="4054884162" sldId="322"/>
            <ac:picMk id="1026" creationId="{287AEA16-B73E-4BE6-B29F-0AEF30CBC43B}"/>
          </ac:picMkLst>
        </pc:picChg>
      </pc:sldChg>
      <pc:sldChg chg="modSp new mod">
        <pc:chgData name="Brian Srivastava" userId="a20fc31f-ff76-4f59-a5f9-7c37ba761692" providerId="ADAL" clId="{A690AEAE-9755-43BC-8E05-D144CCB18985}" dt="2021-10-22T14:35:54.506" v="5001" actId="20577"/>
        <pc:sldMkLst>
          <pc:docMk/>
          <pc:sldMk cId="53222514" sldId="323"/>
        </pc:sldMkLst>
        <pc:spChg chg="mod">
          <ac:chgData name="Brian Srivastava" userId="a20fc31f-ff76-4f59-a5f9-7c37ba761692" providerId="ADAL" clId="{A690AEAE-9755-43BC-8E05-D144CCB18985}" dt="2021-10-22T14:32:02.653" v="4467" actId="20577"/>
          <ac:spMkLst>
            <pc:docMk/>
            <pc:sldMk cId="53222514" sldId="323"/>
            <ac:spMk id="2" creationId="{6179298B-31EE-4DBB-967D-550DDE9E4BE5}"/>
          </ac:spMkLst>
        </pc:spChg>
        <pc:spChg chg="mod">
          <ac:chgData name="Brian Srivastava" userId="a20fc31f-ff76-4f59-a5f9-7c37ba761692" providerId="ADAL" clId="{A690AEAE-9755-43BC-8E05-D144CCB18985}" dt="2021-10-22T14:35:54.506" v="5001" actId="20577"/>
          <ac:spMkLst>
            <pc:docMk/>
            <pc:sldMk cId="53222514" sldId="323"/>
            <ac:spMk id="3" creationId="{93C015C1-ABD5-432D-985E-360905A8A3B0}"/>
          </ac:spMkLst>
        </pc:spChg>
      </pc:sldChg>
      <pc:sldChg chg="addSp delSp modSp new mod ord modNotesTx">
        <pc:chgData name="Brian Srivastava" userId="a20fc31f-ff76-4f59-a5f9-7c37ba761692" providerId="ADAL" clId="{A690AEAE-9755-43BC-8E05-D144CCB18985}" dt="2021-10-22T14:43:30.920" v="5250" actId="20577"/>
        <pc:sldMkLst>
          <pc:docMk/>
          <pc:sldMk cId="3698079751" sldId="324"/>
        </pc:sldMkLst>
        <pc:spChg chg="mod">
          <ac:chgData name="Brian Srivastava" userId="a20fc31f-ff76-4f59-a5f9-7c37ba761692" providerId="ADAL" clId="{A690AEAE-9755-43BC-8E05-D144CCB18985}" dt="2021-10-22T14:38:49.113" v="5026" actId="14100"/>
          <ac:spMkLst>
            <pc:docMk/>
            <pc:sldMk cId="3698079751" sldId="324"/>
            <ac:spMk id="2" creationId="{C52929BF-2313-4C40-85E2-86DDBDD223A5}"/>
          </ac:spMkLst>
        </pc:spChg>
        <pc:spChg chg="del">
          <ac:chgData name="Brian Srivastava" userId="a20fc31f-ff76-4f59-a5f9-7c37ba761692" providerId="ADAL" clId="{A690AEAE-9755-43BC-8E05-D144CCB18985}" dt="2021-10-22T14:39:40.137" v="5042" actId="478"/>
          <ac:spMkLst>
            <pc:docMk/>
            <pc:sldMk cId="3698079751" sldId="324"/>
            <ac:spMk id="3" creationId="{EDAF2BE3-5C71-45A3-82D5-BA0C83EDFCC1}"/>
          </ac:spMkLst>
        </pc:spChg>
        <pc:spChg chg="add mod">
          <ac:chgData name="Brian Srivastava" userId="a20fc31f-ff76-4f59-a5f9-7c37ba761692" providerId="ADAL" clId="{A690AEAE-9755-43BC-8E05-D144CCB18985}" dt="2021-10-22T14:38:40.671" v="5021" actId="571"/>
          <ac:spMkLst>
            <pc:docMk/>
            <pc:sldMk cId="3698079751" sldId="324"/>
            <ac:spMk id="5" creationId="{709B2243-3996-4D30-BC1D-95181CEAA7F1}"/>
          </ac:spMkLst>
        </pc:spChg>
        <pc:picChg chg="add mod">
          <ac:chgData name="Brian Srivastava" userId="a20fc31f-ff76-4f59-a5f9-7c37ba761692" providerId="ADAL" clId="{A690AEAE-9755-43BC-8E05-D144CCB18985}" dt="2021-10-22T14:38:40.671" v="5021" actId="571"/>
          <ac:picMkLst>
            <pc:docMk/>
            <pc:sldMk cId="3698079751" sldId="324"/>
            <ac:picMk id="6" creationId="{A7FF8C9B-890A-4379-BDDC-B8372C00651F}"/>
          </ac:picMkLst>
        </pc:picChg>
        <pc:picChg chg="add mod">
          <ac:chgData name="Brian Srivastava" userId="a20fc31f-ff76-4f59-a5f9-7c37ba761692" providerId="ADAL" clId="{A690AEAE-9755-43BC-8E05-D144CCB18985}" dt="2021-10-22T14:39:32.761" v="5038" actId="14100"/>
          <ac:picMkLst>
            <pc:docMk/>
            <pc:sldMk cId="3698079751" sldId="324"/>
            <ac:picMk id="2050" creationId="{443C168B-BE5E-4130-999E-DA3E58053EB1}"/>
          </ac:picMkLst>
        </pc:picChg>
        <pc:picChg chg="add mod">
          <ac:chgData name="Brian Srivastava" userId="a20fc31f-ff76-4f59-a5f9-7c37ba761692" providerId="ADAL" clId="{A690AEAE-9755-43BC-8E05-D144CCB18985}" dt="2021-10-22T14:39:35.859" v="5039" actId="14100"/>
          <ac:picMkLst>
            <pc:docMk/>
            <pc:sldMk cId="3698079751" sldId="324"/>
            <ac:picMk id="2052" creationId="{54C31C72-95D4-442C-AC2C-6EFDEA22757C}"/>
          </ac:picMkLst>
        </pc:picChg>
        <pc:picChg chg="add mod">
          <ac:chgData name="Brian Srivastava" userId="a20fc31f-ff76-4f59-a5f9-7c37ba761692" providerId="ADAL" clId="{A690AEAE-9755-43BC-8E05-D144CCB18985}" dt="2021-10-22T14:39:38.685" v="5041" actId="14100"/>
          <ac:picMkLst>
            <pc:docMk/>
            <pc:sldMk cId="3698079751" sldId="324"/>
            <ac:picMk id="2054" creationId="{133196D1-A887-4E9F-92E2-E24B889F6EA7}"/>
          </ac:picMkLst>
        </pc:picChg>
        <pc:picChg chg="add mod">
          <ac:chgData name="Brian Srivastava" userId="a20fc31f-ff76-4f59-a5f9-7c37ba761692" providerId="ADAL" clId="{A690AEAE-9755-43BC-8E05-D144CCB18985}" dt="2021-10-22T14:39:54.164" v="5045" actId="1076"/>
          <ac:picMkLst>
            <pc:docMk/>
            <pc:sldMk cId="3698079751" sldId="324"/>
            <ac:picMk id="2056" creationId="{1E2940BE-A7BE-4B73-97E8-C7A058DAD453}"/>
          </ac:picMkLst>
        </pc:picChg>
        <pc:picChg chg="add mod">
          <ac:chgData name="Brian Srivastava" userId="a20fc31f-ff76-4f59-a5f9-7c37ba761692" providerId="ADAL" clId="{A690AEAE-9755-43BC-8E05-D144CCB18985}" dt="2021-10-22T14:40:07.451" v="5048" actId="1076"/>
          <ac:picMkLst>
            <pc:docMk/>
            <pc:sldMk cId="3698079751" sldId="324"/>
            <ac:picMk id="2058" creationId="{5AA2BAC6-964A-473D-9EE8-0515FA2507E0}"/>
          </ac:picMkLst>
        </pc:picChg>
        <pc:picChg chg="add mod">
          <ac:chgData name="Brian Srivastava" userId="a20fc31f-ff76-4f59-a5f9-7c37ba761692" providerId="ADAL" clId="{A690AEAE-9755-43BC-8E05-D144CCB18985}" dt="2021-10-22T14:40:26.600" v="5054" actId="14100"/>
          <ac:picMkLst>
            <pc:docMk/>
            <pc:sldMk cId="3698079751" sldId="324"/>
            <ac:picMk id="2060" creationId="{B30B4592-E433-4E29-8B1D-40CAA4E0189B}"/>
          </ac:picMkLst>
        </pc:picChg>
        <pc:picChg chg="add mod">
          <ac:chgData name="Brian Srivastava" userId="a20fc31f-ff76-4f59-a5f9-7c37ba761692" providerId="ADAL" clId="{A690AEAE-9755-43BC-8E05-D144CCB18985}" dt="2021-10-22T14:40:36.978" v="5057" actId="14100"/>
          <ac:picMkLst>
            <pc:docMk/>
            <pc:sldMk cId="3698079751" sldId="324"/>
            <ac:picMk id="2062" creationId="{A67FECEB-8DE0-4881-BDA4-368FE8C7418D}"/>
          </ac:picMkLst>
        </pc:picChg>
        <pc:picChg chg="add mod">
          <ac:chgData name="Brian Srivastava" userId="a20fc31f-ff76-4f59-a5f9-7c37ba761692" providerId="ADAL" clId="{A690AEAE-9755-43BC-8E05-D144CCB18985}" dt="2021-10-22T14:40:52.718" v="5062" actId="1076"/>
          <ac:picMkLst>
            <pc:docMk/>
            <pc:sldMk cId="3698079751" sldId="324"/>
            <ac:picMk id="2064" creationId="{AC2D396E-16D6-467B-B579-47EA1416E7F6}"/>
          </ac:picMkLst>
        </pc:picChg>
        <pc:picChg chg="add mod">
          <ac:chgData name="Brian Srivastava" userId="a20fc31f-ff76-4f59-a5f9-7c37ba761692" providerId="ADAL" clId="{A690AEAE-9755-43BC-8E05-D144CCB18985}" dt="2021-10-22T14:41:04.375" v="5065" actId="1076"/>
          <ac:picMkLst>
            <pc:docMk/>
            <pc:sldMk cId="3698079751" sldId="324"/>
            <ac:picMk id="2066" creationId="{BC4A61AC-4056-49D7-BFE9-BC4FCA592B5B}"/>
          </ac:picMkLst>
        </pc:picChg>
        <pc:picChg chg="add mod">
          <ac:chgData name="Brian Srivastava" userId="a20fc31f-ff76-4f59-a5f9-7c37ba761692" providerId="ADAL" clId="{A690AEAE-9755-43BC-8E05-D144CCB18985}" dt="2021-10-22T14:41:15.157" v="5068" actId="1076"/>
          <ac:picMkLst>
            <pc:docMk/>
            <pc:sldMk cId="3698079751" sldId="324"/>
            <ac:picMk id="2068" creationId="{CFF04FD1-77E0-4B26-B9A9-21ADEE0C75DD}"/>
          </ac:picMkLst>
        </pc:picChg>
        <pc:picChg chg="add mod">
          <ac:chgData name="Brian Srivastava" userId="a20fc31f-ff76-4f59-a5f9-7c37ba761692" providerId="ADAL" clId="{A690AEAE-9755-43BC-8E05-D144CCB18985}" dt="2021-10-22T14:41:25.041" v="5071" actId="1076"/>
          <ac:picMkLst>
            <pc:docMk/>
            <pc:sldMk cId="3698079751" sldId="324"/>
            <ac:picMk id="2070" creationId="{1319074D-68D4-4EBB-9A1B-91681AF0E5D4}"/>
          </ac:picMkLst>
        </pc:picChg>
        <pc:picChg chg="add mod">
          <ac:chgData name="Brian Srivastava" userId="a20fc31f-ff76-4f59-a5f9-7c37ba761692" providerId="ADAL" clId="{A690AEAE-9755-43BC-8E05-D144CCB18985}" dt="2021-10-22T14:41:40.041" v="5076" actId="1076"/>
          <ac:picMkLst>
            <pc:docMk/>
            <pc:sldMk cId="3698079751" sldId="324"/>
            <ac:picMk id="2072" creationId="{745333F5-98A9-439D-BB05-36797EA253D7}"/>
          </ac:picMkLst>
        </pc:picChg>
        <pc:picChg chg="add mod">
          <ac:chgData name="Brian Srivastava" userId="a20fc31f-ff76-4f59-a5f9-7c37ba761692" providerId="ADAL" clId="{A690AEAE-9755-43BC-8E05-D144CCB18985}" dt="2021-10-22T14:42:06.353" v="5135" actId="1076"/>
          <ac:picMkLst>
            <pc:docMk/>
            <pc:sldMk cId="3698079751" sldId="324"/>
            <ac:picMk id="2074" creationId="{4A802AEA-8CA9-4295-A423-F249B3720E69}"/>
          </ac:picMkLst>
        </pc:picChg>
        <pc:picChg chg="add mod">
          <ac:chgData name="Brian Srivastava" userId="a20fc31f-ff76-4f59-a5f9-7c37ba761692" providerId="ADAL" clId="{A690AEAE-9755-43BC-8E05-D144CCB18985}" dt="2021-10-22T14:42:22.513" v="5156" actId="1076"/>
          <ac:picMkLst>
            <pc:docMk/>
            <pc:sldMk cId="3698079751" sldId="324"/>
            <ac:picMk id="2076" creationId="{BEE71C29-AB08-4E3C-A4E6-46ACEA54080F}"/>
          </ac:picMkLst>
        </pc:picChg>
      </pc:sldChg>
      <pc:sldChg chg="addSp delSp modSp new mod modNotesTx">
        <pc:chgData name="Brian Srivastava" userId="a20fc31f-ff76-4f59-a5f9-7c37ba761692" providerId="ADAL" clId="{A690AEAE-9755-43BC-8E05-D144CCB18985}" dt="2021-10-22T14:48:41.729" v="5599" actId="14100"/>
        <pc:sldMkLst>
          <pc:docMk/>
          <pc:sldMk cId="3798097770" sldId="325"/>
        </pc:sldMkLst>
        <pc:spChg chg="mod">
          <ac:chgData name="Brian Srivastava" userId="a20fc31f-ff76-4f59-a5f9-7c37ba761692" providerId="ADAL" clId="{A690AEAE-9755-43BC-8E05-D144CCB18985}" dt="2021-10-22T14:44:16.298" v="5298" actId="20577"/>
          <ac:spMkLst>
            <pc:docMk/>
            <pc:sldMk cId="3798097770" sldId="325"/>
            <ac:spMk id="2" creationId="{4D71A0F6-8918-40C6-BD28-4A6865CA2B83}"/>
          </ac:spMkLst>
        </pc:spChg>
        <pc:spChg chg="del">
          <ac:chgData name="Brian Srivastava" userId="a20fc31f-ff76-4f59-a5f9-7c37ba761692" providerId="ADAL" clId="{A690AEAE-9755-43BC-8E05-D144CCB18985}" dt="2021-10-22T14:44:42.336" v="5322"/>
          <ac:spMkLst>
            <pc:docMk/>
            <pc:sldMk cId="3798097770" sldId="325"/>
            <ac:spMk id="3" creationId="{AC0CD875-93E7-4574-B119-532A6817E6D5}"/>
          </ac:spMkLst>
        </pc:spChg>
        <pc:picChg chg="add mod">
          <ac:chgData name="Brian Srivastava" userId="a20fc31f-ff76-4f59-a5f9-7c37ba761692" providerId="ADAL" clId="{A690AEAE-9755-43BC-8E05-D144CCB18985}" dt="2021-10-22T14:48:35.235" v="5595" actId="14100"/>
          <ac:picMkLst>
            <pc:docMk/>
            <pc:sldMk cId="3798097770" sldId="325"/>
            <ac:picMk id="3074" creationId="{718EFF28-C453-471D-9914-7B07038B9B23}"/>
          </ac:picMkLst>
        </pc:picChg>
        <pc:picChg chg="add mod">
          <ac:chgData name="Brian Srivastava" userId="a20fc31f-ff76-4f59-a5f9-7c37ba761692" providerId="ADAL" clId="{A690AEAE-9755-43BC-8E05-D144CCB18985}" dt="2021-10-22T14:48:38.369" v="5597" actId="14100"/>
          <ac:picMkLst>
            <pc:docMk/>
            <pc:sldMk cId="3798097770" sldId="325"/>
            <ac:picMk id="3076" creationId="{98D7F36F-E8F0-455D-A50F-938C2918200A}"/>
          </ac:picMkLst>
        </pc:picChg>
        <pc:picChg chg="add mod">
          <ac:chgData name="Brian Srivastava" userId="a20fc31f-ff76-4f59-a5f9-7c37ba761692" providerId="ADAL" clId="{A690AEAE-9755-43BC-8E05-D144CCB18985}" dt="2021-10-22T14:48:41.729" v="5599" actId="14100"/>
          <ac:picMkLst>
            <pc:docMk/>
            <pc:sldMk cId="3798097770" sldId="325"/>
            <ac:picMk id="3078" creationId="{55931679-8B1D-4956-835C-083DDF5A5D70}"/>
          </ac:picMkLst>
        </pc:picChg>
      </pc:sldChg>
      <pc:sldChg chg="modSp new mod">
        <pc:chgData name="Brian Srivastava" userId="a20fc31f-ff76-4f59-a5f9-7c37ba761692" providerId="ADAL" clId="{A690AEAE-9755-43BC-8E05-D144CCB18985}" dt="2021-10-22T14:48:26.616" v="5593" actId="20577"/>
        <pc:sldMkLst>
          <pc:docMk/>
          <pc:sldMk cId="3989011942" sldId="326"/>
        </pc:sldMkLst>
        <pc:spChg chg="mod">
          <ac:chgData name="Brian Srivastava" userId="a20fc31f-ff76-4f59-a5f9-7c37ba761692" providerId="ADAL" clId="{A690AEAE-9755-43BC-8E05-D144CCB18985}" dt="2021-10-22T14:47:54.567" v="5383" actId="20577"/>
          <ac:spMkLst>
            <pc:docMk/>
            <pc:sldMk cId="3989011942" sldId="326"/>
            <ac:spMk id="2" creationId="{D147DED6-9741-4893-BB6C-9D8F0677CB5A}"/>
          </ac:spMkLst>
        </pc:spChg>
        <pc:spChg chg="mod">
          <ac:chgData name="Brian Srivastava" userId="a20fc31f-ff76-4f59-a5f9-7c37ba761692" providerId="ADAL" clId="{A690AEAE-9755-43BC-8E05-D144CCB18985}" dt="2021-10-22T14:48:26.616" v="5593" actId="20577"/>
          <ac:spMkLst>
            <pc:docMk/>
            <pc:sldMk cId="3989011942" sldId="326"/>
            <ac:spMk id="3" creationId="{D0D95DFF-A4CB-49B7-ABC2-EA95841E3DE0}"/>
          </ac:spMkLst>
        </pc:spChg>
      </pc:sldChg>
      <pc:sldChg chg="modSp new mod">
        <pc:chgData name="Brian Srivastava" userId="a20fc31f-ff76-4f59-a5f9-7c37ba761692" providerId="ADAL" clId="{A690AEAE-9755-43BC-8E05-D144CCB18985}" dt="2021-10-22T15:13:15.143" v="5771" actId="20577"/>
        <pc:sldMkLst>
          <pc:docMk/>
          <pc:sldMk cId="1444780349" sldId="327"/>
        </pc:sldMkLst>
        <pc:spChg chg="mod">
          <ac:chgData name="Brian Srivastava" userId="a20fc31f-ff76-4f59-a5f9-7c37ba761692" providerId="ADAL" clId="{A690AEAE-9755-43BC-8E05-D144CCB18985}" dt="2021-10-22T14:49:00.093" v="5634" actId="20577"/>
          <ac:spMkLst>
            <pc:docMk/>
            <pc:sldMk cId="1444780349" sldId="327"/>
            <ac:spMk id="2" creationId="{04630122-2ACF-4A94-BEB3-D734A47E75E7}"/>
          </ac:spMkLst>
        </pc:spChg>
        <pc:spChg chg="mod">
          <ac:chgData name="Brian Srivastava" userId="a20fc31f-ff76-4f59-a5f9-7c37ba761692" providerId="ADAL" clId="{A690AEAE-9755-43BC-8E05-D144CCB18985}" dt="2021-10-22T15:13:15.143" v="5771" actId="20577"/>
          <ac:spMkLst>
            <pc:docMk/>
            <pc:sldMk cId="1444780349" sldId="327"/>
            <ac:spMk id="3" creationId="{57CA2613-1CFF-4880-9E0D-6C9D812F0E49}"/>
          </ac:spMkLst>
        </pc:spChg>
      </pc:sldChg>
      <pc:sldChg chg="new del">
        <pc:chgData name="Brian Srivastava" userId="a20fc31f-ff76-4f59-a5f9-7c37ba761692" providerId="ADAL" clId="{A690AEAE-9755-43BC-8E05-D144CCB18985}" dt="2021-10-22T15:25:01.393" v="5773" actId="47"/>
        <pc:sldMkLst>
          <pc:docMk/>
          <pc:sldMk cId="2430377573" sldId="328"/>
        </pc:sldMkLst>
      </pc:sldChg>
      <pc:sldChg chg="modSp new mod">
        <pc:chgData name="Brian Srivastava" userId="a20fc31f-ff76-4f59-a5f9-7c37ba761692" providerId="ADAL" clId="{A690AEAE-9755-43BC-8E05-D144CCB18985}" dt="2021-10-22T15:25:29.638" v="5878" actId="20577"/>
        <pc:sldMkLst>
          <pc:docMk/>
          <pc:sldMk cId="2673751585" sldId="328"/>
        </pc:sldMkLst>
        <pc:spChg chg="mod">
          <ac:chgData name="Brian Srivastava" userId="a20fc31f-ff76-4f59-a5f9-7c37ba761692" providerId="ADAL" clId="{A690AEAE-9755-43BC-8E05-D144CCB18985}" dt="2021-10-22T15:25:14.082" v="5793" actId="20577"/>
          <ac:spMkLst>
            <pc:docMk/>
            <pc:sldMk cId="2673751585" sldId="328"/>
            <ac:spMk id="2" creationId="{B710598F-4769-4EF1-95FC-DA96B7E5FA9F}"/>
          </ac:spMkLst>
        </pc:spChg>
        <pc:spChg chg="mod">
          <ac:chgData name="Brian Srivastava" userId="a20fc31f-ff76-4f59-a5f9-7c37ba761692" providerId="ADAL" clId="{A690AEAE-9755-43BC-8E05-D144CCB18985}" dt="2021-10-22T15:25:29.638" v="5878" actId="20577"/>
          <ac:spMkLst>
            <pc:docMk/>
            <pc:sldMk cId="2673751585" sldId="328"/>
            <ac:spMk id="3" creationId="{E9CE90F0-EBCA-4B64-87E7-9E0595CE5587}"/>
          </ac:spMkLst>
        </pc:spChg>
      </pc:sldChg>
      <pc:sldChg chg="modSp new mod">
        <pc:chgData name="Brian Srivastava" userId="a20fc31f-ff76-4f59-a5f9-7c37ba761692" providerId="ADAL" clId="{A690AEAE-9755-43BC-8E05-D144CCB18985}" dt="2021-10-22T15:31:20.169" v="6077" actId="20577"/>
        <pc:sldMkLst>
          <pc:docMk/>
          <pc:sldMk cId="3547025522" sldId="329"/>
        </pc:sldMkLst>
        <pc:spChg chg="mod">
          <ac:chgData name="Brian Srivastava" userId="a20fc31f-ff76-4f59-a5f9-7c37ba761692" providerId="ADAL" clId="{A690AEAE-9755-43BC-8E05-D144CCB18985}" dt="2021-10-22T15:30:41.556" v="5895" actId="20577"/>
          <ac:spMkLst>
            <pc:docMk/>
            <pc:sldMk cId="3547025522" sldId="329"/>
            <ac:spMk id="2" creationId="{9A2BE90F-5BBB-45E4-93F3-C008FF13F47D}"/>
          </ac:spMkLst>
        </pc:spChg>
        <pc:spChg chg="mod">
          <ac:chgData name="Brian Srivastava" userId="a20fc31f-ff76-4f59-a5f9-7c37ba761692" providerId="ADAL" clId="{A690AEAE-9755-43BC-8E05-D144CCB18985}" dt="2021-10-22T15:31:20.169" v="6077" actId="20577"/>
          <ac:spMkLst>
            <pc:docMk/>
            <pc:sldMk cId="3547025522" sldId="329"/>
            <ac:spMk id="3" creationId="{0061AFE5-DBB1-46F8-9B81-7F00E1B35C4B}"/>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19T14:12:23.992"/>
    </inkml:context>
    <inkml:brush xml:id="br0">
      <inkml:brushProperty name="width" value="0.05" units="cm"/>
      <inkml:brushProperty name="height" value="0.05" units="cm"/>
    </inkml:brush>
  </inkml:definitions>
  <inkml:trace contextRef="#ctx0" brushRef="#br0">89 4 16384 0 0,'-18'-3'359'0'0,"0"3"81"0"0,-3 0 8 0 0,8 3 8 0 0,-2-3-360 0 0,12 8-96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4EC4F2-BD7D-4E97-A789-FD99A72893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A1FB3F08-1949-400E-A78F-E73C17EC07A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738524-EDB6-4A1D-9835-3757FF8776C9}" type="datetimeFigureOut">
              <a:rPr lang="en-CA" smtClean="0"/>
              <a:t>2021-10-22</a:t>
            </a:fld>
            <a:endParaRPr lang="en-CA"/>
          </a:p>
        </p:txBody>
      </p:sp>
      <p:sp>
        <p:nvSpPr>
          <p:cNvPr id="4" name="Slide Image Placeholder 3">
            <a:extLst>
              <a:ext uri="{FF2B5EF4-FFF2-40B4-BE49-F238E27FC236}">
                <a16:creationId xmlns:a16="http://schemas.microsoft.com/office/drawing/2014/main" id="{04177E7A-0A91-4461-BB8E-B203CD66284C}"/>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a:extLst>
              <a:ext uri="{FF2B5EF4-FFF2-40B4-BE49-F238E27FC236}">
                <a16:creationId xmlns:a16="http://schemas.microsoft.com/office/drawing/2014/main" id="{875083E2-D6AC-4EE3-B5F3-CA653A850C5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a:extLst>
              <a:ext uri="{FF2B5EF4-FFF2-40B4-BE49-F238E27FC236}">
                <a16:creationId xmlns:a16="http://schemas.microsoft.com/office/drawing/2014/main" id="{852DA861-D3DC-489B-89F3-EDD30399DCD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a:extLst>
              <a:ext uri="{FF2B5EF4-FFF2-40B4-BE49-F238E27FC236}">
                <a16:creationId xmlns:a16="http://schemas.microsoft.com/office/drawing/2014/main" id="{E71D8FF9-4D8F-4FFE-8515-28E8C8177F2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B42EDB-4C70-4851-8937-0DE0671834F7}" type="slidenum">
              <a:rPr lang="en-CA" smtClean="0"/>
              <a:t>‹#›</a:t>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Streamlines,_streaklines,_and_pathline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vi.nl/Isosurfac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download.nvidia.com/books/HTML/gpugems/gpugems_ch39.html"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araview.org/galler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context switching (moving a process into a process core)</a:t>
            </a:r>
          </a:p>
        </p:txBody>
      </p:sp>
      <p:sp>
        <p:nvSpPr>
          <p:cNvPr id="4" name="Slide Number Placeholder 3"/>
          <p:cNvSpPr>
            <a:spLocks noGrp="1"/>
          </p:cNvSpPr>
          <p:nvPr>
            <p:ph type="sldNum" sz="quarter" idx="5"/>
          </p:nvPr>
        </p:nvSpPr>
        <p:spPr/>
        <p:txBody>
          <a:bodyPr/>
          <a:lstStyle/>
          <a:p>
            <a:fld id="{4999934D-407B-4E13-BF92-768FCF12FF3B}" type="slidenum">
              <a:rPr lang="en-CA" smtClean="0"/>
              <a:t>20</a:t>
            </a:fld>
            <a:endParaRPr lang="en-CA"/>
          </a:p>
        </p:txBody>
      </p:sp>
    </p:spTree>
    <p:extLst>
      <p:ext uri="{BB962C8B-B14F-4D97-AF65-F5344CB8AC3E}">
        <p14:creationId xmlns:p14="http://schemas.microsoft.com/office/powerpoint/2010/main" val="1065866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https://en.wikipedia.org/wiki/Hilbert_curve</a:t>
            </a:r>
          </a:p>
          <a:p>
            <a:endParaRPr lang="en-GB" dirty="0"/>
          </a:p>
          <a:p>
            <a:r>
              <a:rPr lang="en-GB"/>
              <a:t>SLURM uses this</a:t>
            </a:r>
            <a:endParaRPr lang="en-GB" dirty="0"/>
          </a:p>
        </p:txBody>
      </p:sp>
      <p:sp>
        <p:nvSpPr>
          <p:cNvPr id="4" name="Slide Number Placeholder 3"/>
          <p:cNvSpPr>
            <a:spLocks noGrp="1"/>
          </p:cNvSpPr>
          <p:nvPr>
            <p:ph type="sldNum" sz="quarter" idx="5"/>
          </p:nvPr>
        </p:nvSpPr>
        <p:spPr/>
        <p:txBody>
          <a:bodyPr/>
          <a:lstStyle/>
          <a:p>
            <a:fld id="{67B42EDB-4C70-4851-8937-0DE0671834F7}" type="slidenum">
              <a:rPr lang="en-CA" smtClean="0"/>
              <a:t>42</a:t>
            </a:fld>
            <a:endParaRPr lang="en-CA"/>
          </a:p>
        </p:txBody>
      </p:sp>
    </p:spTree>
    <p:extLst>
      <p:ext uri="{BB962C8B-B14F-4D97-AF65-F5344CB8AC3E}">
        <p14:creationId xmlns:p14="http://schemas.microsoft.com/office/powerpoint/2010/main" val="373102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https://online.hbs.edu/blog/post/data-visualization-techniques</a:t>
            </a:r>
          </a:p>
          <a:p>
            <a:br>
              <a:rPr lang="en-GB" dirty="0"/>
            </a:br>
            <a:r>
              <a:rPr lang="en-GB" dirty="0"/>
              <a:t>top row:  pie, bar, histogram, </a:t>
            </a:r>
            <a:r>
              <a:rPr lang="en-GB" dirty="0" err="1"/>
              <a:t>ghantt</a:t>
            </a:r>
            <a:br>
              <a:rPr lang="en-GB" dirty="0"/>
            </a:br>
            <a:br>
              <a:rPr lang="en-GB" dirty="0"/>
            </a:br>
            <a:r>
              <a:rPr lang="en-GB" dirty="0"/>
              <a:t>Bottom row: Pictogram, timeline, highlight table, bullet graph, Choropleth maps</a:t>
            </a:r>
          </a:p>
          <a:p>
            <a:endParaRPr lang="en-GB" dirty="0"/>
          </a:p>
          <a:p>
            <a:pPr algn="l"/>
            <a:r>
              <a:rPr lang="en-US" b="0" i="0" dirty="0">
                <a:solidFill>
                  <a:srgbClr val="181818"/>
                </a:solidFill>
                <a:effectLst/>
                <a:latin typeface="Trade Gothic W01 Roman"/>
              </a:rPr>
              <a:t>A</a:t>
            </a:r>
            <a:r>
              <a:rPr lang="en-US" b="0" i="0" dirty="0">
                <a:solidFill>
                  <a:srgbClr val="181818"/>
                </a:solidFill>
                <a:effectLst/>
                <a:latin typeface="Trade Gothic W01 Bold 2"/>
              </a:rPr>
              <a:t> bullet graph </a:t>
            </a:r>
            <a:r>
              <a:rPr lang="en-US" b="0" i="0" dirty="0">
                <a:solidFill>
                  <a:srgbClr val="181818"/>
                </a:solidFill>
                <a:effectLst/>
                <a:latin typeface="Trade Gothic W01 Roman"/>
              </a:rPr>
              <a:t>is a variation of a bar graph that can act as an alternative to dashboard gauges to represent performance data. The main use for a bullet graph is to inform the viewer of how a business is performing in comparison to benchmarks that are in place for key business metrics.</a:t>
            </a:r>
          </a:p>
          <a:p>
            <a:pPr algn="l"/>
            <a:r>
              <a:rPr lang="en-US" b="0" i="0" dirty="0">
                <a:solidFill>
                  <a:srgbClr val="181818"/>
                </a:solidFill>
                <a:effectLst/>
                <a:latin typeface="Trade Gothic W01 Roman"/>
              </a:rPr>
              <a:t>In a bullet graph, the darker horizontal bar in the middle of the chart represents the actual value, while the vertical line represents a comparative value, or target. If the horizontal bar passes the vertical line, the target for that metric has been surpassed. Additionally, the segmented colored sections behind the horizontal bar represent range scores, such as “poor,” “fair,” or “good.”</a:t>
            </a:r>
          </a:p>
          <a:p>
            <a:pPr algn="l"/>
            <a:br>
              <a:rPr lang="en-GB" dirty="0"/>
            </a:br>
            <a:br>
              <a:rPr lang="en-GB" dirty="0"/>
            </a:br>
            <a:r>
              <a:rPr lang="en-US" b="0" i="0" dirty="0">
                <a:solidFill>
                  <a:srgbClr val="181818"/>
                </a:solidFill>
                <a:effectLst/>
                <a:latin typeface="Trade Gothic W01 Roman"/>
              </a:rPr>
              <a:t>A </a:t>
            </a:r>
            <a:r>
              <a:rPr lang="en-US" b="0" i="0" dirty="0">
                <a:solidFill>
                  <a:srgbClr val="181818"/>
                </a:solidFill>
                <a:effectLst/>
                <a:latin typeface="Trade Gothic W01 Bold 2"/>
              </a:rPr>
              <a:t>choropleth map</a:t>
            </a:r>
            <a:r>
              <a:rPr lang="en-US" b="0" i="0" dirty="0">
                <a:solidFill>
                  <a:srgbClr val="181818"/>
                </a:solidFill>
                <a:effectLst/>
                <a:latin typeface="Trade Gothic W01 Roman"/>
              </a:rPr>
              <a:t> uses color, shading, and other patterns to visualize numerical values across geographic regions. These visualizations use a progression of color (or shading) on a spectrum to distinguish high values from low.</a:t>
            </a:r>
          </a:p>
          <a:p>
            <a:pPr algn="l"/>
            <a:r>
              <a:rPr lang="en-US" b="0" i="0" dirty="0">
                <a:solidFill>
                  <a:srgbClr val="181818"/>
                </a:solidFill>
                <a:effectLst/>
                <a:latin typeface="Trade Gothic W01 Roman"/>
              </a:rPr>
              <a:t>Choropleth maps allow viewers to see how a variable changes from one region to the next. A potential downside to this type of visualization is that the exact numerical values aren’t easily accessible because the colors represent a range of values. Some data visualization tools, however, allow you to add interactivity to your map so the exact values are accessible.</a:t>
            </a:r>
          </a:p>
          <a:p>
            <a:endParaRPr lang="en-GB" dirty="0"/>
          </a:p>
          <a:p>
            <a:endParaRPr lang="en-GB" dirty="0"/>
          </a:p>
        </p:txBody>
      </p:sp>
      <p:sp>
        <p:nvSpPr>
          <p:cNvPr id="4" name="Slide Number Placeholder 3"/>
          <p:cNvSpPr>
            <a:spLocks noGrp="1"/>
          </p:cNvSpPr>
          <p:nvPr>
            <p:ph type="sldNum" sz="quarter" idx="5"/>
          </p:nvPr>
        </p:nvSpPr>
        <p:spPr/>
        <p:txBody>
          <a:bodyPr/>
          <a:lstStyle/>
          <a:p>
            <a:fld id="{67B42EDB-4C70-4851-8937-0DE0671834F7}" type="slidenum">
              <a:rPr lang="en-CA" smtClean="0"/>
              <a:t>45</a:t>
            </a:fld>
            <a:endParaRPr lang="en-CA"/>
          </a:p>
        </p:txBody>
      </p:sp>
    </p:spTree>
    <p:extLst>
      <p:ext uri="{BB962C8B-B14F-4D97-AF65-F5344CB8AC3E}">
        <p14:creationId xmlns:p14="http://schemas.microsoft.com/office/powerpoint/2010/main" val="3726475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Network diagram, correlation matrix, Tree map</a:t>
            </a:r>
          </a:p>
          <a:p>
            <a:endParaRPr lang="en-GB" dirty="0"/>
          </a:p>
          <a:p>
            <a:endParaRPr lang="en-GB" dirty="0"/>
          </a:p>
          <a:p>
            <a:endParaRPr lang="en-GB" dirty="0"/>
          </a:p>
          <a:p>
            <a:r>
              <a:rPr lang="en-GB" dirty="0"/>
              <a:t>https://www.kdnuggets.com/2019/04/best-data-visualization-techniques.html</a:t>
            </a:r>
          </a:p>
          <a:p>
            <a:endParaRPr lang="en-GB" dirty="0"/>
          </a:p>
          <a:p>
            <a:r>
              <a:rPr lang="en-GB" dirty="0"/>
              <a:t>https://www.mygreatlearning.com/blog/understanding-data-visualization-techniques/</a:t>
            </a:r>
          </a:p>
        </p:txBody>
      </p:sp>
      <p:sp>
        <p:nvSpPr>
          <p:cNvPr id="4" name="Slide Number Placeholder 3"/>
          <p:cNvSpPr>
            <a:spLocks noGrp="1"/>
          </p:cNvSpPr>
          <p:nvPr>
            <p:ph type="sldNum" sz="quarter" idx="5"/>
          </p:nvPr>
        </p:nvSpPr>
        <p:spPr/>
        <p:txBody>
          <a:bodyPr/>
          <a:lstStyle/>
          <a:p>
            <a:fld id="{67B42EDB-4C70-4851-8937-0DE0671834F7}" type="slidenum">
              <a:rPr lang="en-CA" smtClean="0"/>
              <a:t>46</a:t>
            </a:fld>
            <a:endParaRPr lang="en-CA"/>
          </a:p>
        </p:txBody>
      </p:sp>
    </p:spTree>
    <p:extLst>
      <p:ext uri="{BB962C8B-B14F-4D97-AF65-F5344CB8AC3E}">
        <p14:creationId xmlns:p14="http://schemas.microsoft.com/office/powerpoint/2010/main" val="192765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https://en.wikipedia.org/wiki/Streamlines,_streaklines,_and_pathlines</a:t>
            </a:r>
            <a:endParaRPr lang="en-GB" dirty="0"/>
          </a:p>
        </p:txBody>
      </p:sp>
      <p:sp>
        <p:nvSpPr>
          <p:cNvPr id="4" name="Slide Number Placeholder 3"/>
          <p:cNvSpPr>
            <a:spLocks noGrp="1"/>
          </p:cNvSpPr>
          <p:nvPr>
            <p:ph type="sldNum" sz="quarter" idx="5"/>
          </p:nvPr>
        </p:nvSpPr>
        <p:spPr/>
        <p:txBody>
          <a:bodyPr/>
          <a:lstStyle/>
          <a:p>
            <a:fld id="{67B42EDB-4C70-4851-8937-0DE0671834F7}" type="slidenum">
              <a:rPr lang="en-CA" smtClean="0"/>
              <a:t>50</a:t>
            </a:fld>
            <a:endParaRPr lang="en-CA"/>
          </a:p>
        </p:txBody>
      </p:sp>
    </p:spTree>
    <p:extLst>
      <p:ext uri="{BB962C8B-B14F-4D97-AF65-F5344CB8AC3E}">
        <p14:creationId xmlns:p14="http://schemas.microsoft.com/office/powerpoint/2010/main" val="2564359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https://svi.nl/Isosurface</a:t>
            </a:r>
            <a:endParaRPr lang="en-GB" dirty="0"/>
          </a:p>
        </p:txBody>
      </p:sp>
      <p:sp>
        <p:nvSpPr>
          <p:cNvPr id="4" name="Slide Number Placeholder 3"/>
          <p:cNvSpPr>
            <a:spLocks noGrp="1"/>
          </p:cNvSpPr>
          <p:nvPr>
            <p:ph type="sldNum" sz="quarter" idx="5"/>
          </p:nvPr>
        </p:nvSpPr>
        <p:spPr/>
        <p:txBody>
          <a:bodyPr/>
          <a:lstStyle/>
          <a:p>
            <a:fld id="{67B42EDB-4C70-4851-8937-0DE0671834F7}" type="slidenum">
              <a:rPr lang="en-CA" smtClean="0"/>
              <a:t>52</a:t>
            </a:fld>
            <a:endParaRPr lang="en-CA"/>
          </a:p>
        </p:txBody>
      </p:sp>
    </p:spTree>
    <p:extLst>
      <p:ext uri="{BB962C8B-B14F-4D97-AF65-F5344CB8AC3E}">
        <p14:creationId xmlns:p14="http://schemas.microsoft.com/office/powerpoint/2010/main" val="517937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https://developer.download.nvidia.com/books/HTML/gpugems/gpugems_ch39.html</a:t>
            </a:r>
            <a:endParaRPr lang="en-GB" dirty="0"/>
          </a:p>
        </p:txBody>
      </p:sp>
      <p:sp>
        <p:nvSpPr>
          <p:cNvPr id="4" name="Slide Number Placeholder 3"/>
          <p:cNvSpPr>
            <a:spLocks noGrp="1"/>
          </p:cNvSpPr>
          <p:nvPr>
            <p:ph type="sldNum" sz="quarter" idx="5"/>
          </p:nvPr>
        </p:nvSpPr>
        <p:spPr/>
        <p:txBody>
          <a:bodyPr/>
          <a:lstStyle/>
          <a:p>
            <a:fld id="{67B42EDB-4C70-4851-8937-0DE0671834F7}" type="slidenum">
              <a:rPr lang="en-CA" smtClean="0"/>
              <a:t>55</a:t>
            </a:fld>
            <a:endParaRPr lang="en-CA"/>
          </a:p>
        </p:txBody>
      </p:sp>
    </p:spTree>
    <p:extLst>
      <p:ext uri="{BB962C8B-B14F-4D97-AF65-F5344CB8AC3E}">
        <p14:creationId xmlns:p14="http://schemas.microsoft.com/office/powerpoint/2010/main" val="2056356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Turnkey:  Americanism for ‘fixed functionality to solve a specific problem”</a:t>
            </a:r>
          </a:p>
          <a:p>
            <a:endParaRPr lang="en-GB" dirty="0"/>
          </a:p>
          <a:p>
            <a:endParaRPr lang="en-GB" dirty="0"/>
          </a:p>
        </p:txBody>
      </p:sp>
      <p:sp>
        <p:nvSpPr>
          <p:cNvPr id="4" name="Slide Number Placeholder 3"/>
          <p:cNvSpPr>
            <a:spLocks noGrp="1"/>
          </p:cNvSpPr>
          <p:nvPr>
            <p:ph type="sldNum" sz="quarter" idx="5"/>
          </p:nvPr>
        </p:nvSpPr>
        <p:spPr/>
        <p:txBody>
          <a:bodyPr/>
          <a:lstStyle/>
          <a:p>
            <a:fld id="{67B42EDB-4C70-4851-8937-0DE0671834F7}" type="slidenum">
              <a:rPr lang="en-CA" smtClean="0"/>
              <a:t>61</a:t>
            </a:fld>
            <a:endParaRPr lang="en-CA"/>
          </a:p>
        </p:txBody>
      </p:sp>
    </p:spTree>
    <p:extLst>
      <p:ext uri="{BB962C8B-B14F-4D97-AF65-F5344CB8AC3E}">
        <p14:creationId xmlns:p14="http://schemas.microsoft.com/office/powerpoint/2010/main" val="327037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https://www.paraview.org/gallery/</a:t>
            </a:r>
            <a:endParaRPr lang="en-GB" dirty="0"/>
          </a:p>
        </p:txBody>
      </p:sp>
      <p:sp>
        <p:nvSpPr>
          <p:cNvPr id="4" name="Slide Number Placeholder 3"/>
          <p:cNvSpPr>
            <a:spLocks noGrp="1"/>
          </p:cNvSpPr>
          <p:nvPr>
            <p:ph type="sldNum" sz="quarter" idx="5"/>
          </p:nvPr>
        </p:nvSpPr>
        <p:spPr/>
        <p:txBody>
          <a:bodyPr/>
          <a:lstStyle/>
          <a:p>
            <a:fld id="{67B42EDB-4C70-4851-8937-0DE0671834F7}" type="slidenum">
              <a:rPr lang="en-CA" smtClean="0"/>
              <a:t>68</a:t>
            </a:fld>
            <a:endParaRPr lang="en-CA"/>
          </a:p>
        </p:txBody>
      </p:sp>
    </p:spTree>
    <p:extLst>
      <p:ext uri="{BB962C8B-B14F-4D97-AF65-F5344CB8AC3E}">
        <p14:creationId xmlns:p14="http://schemas.microsoft.com/office/powerpoint/2010/main" val="194543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E2A1-713E-41E7-8794-1E14554682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E5BD5AD-A491-4C1A-BBC4-A7E57B2EA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46A19AF-D91B-4227-9418-36B2D426B65F}"/>
              </a:ext>
            </a:extLst>
          </p:cNvPr>
          <p:cNvSpPr>
            <a:spLocks noGrp="1"/>
          </p:cNvSpPr>
          <p:nvPr>
            <p:ph type="dt" sz="half" idx="10"/>
          </p:nvPr>
        </p:nvSpPr>
        <p:spPr/>
        <p:txBody>
          <a:bodyPr/>
          <a:lstStyle/>
          <a:p>
            <a:fld id="{5D2EEAB5-741A-4723-8751-35858F95B61F}" type="datetimeFigureOut">
              <a:rPr lang="en-CA" smtClean="0"/>
              <a:t>2021-10-22</a:t>
            </a:fld>
            <a:endParaRPr lang="en-CA"/>
          </a:p>
        </p:txBody>
      </p:sp>
      <p:sp>
        <p:nvSpPr>
          <p:cNvPr id="5" name="Footer Placeholder 4">
            <a:extLst>
              <a:ext uri="{FF2B5EF4-FFF2-40B4-BE49-F238E27FC236}">
                <a16:creationId xmlns:a16="http://schemas.microsoft.com/office/drawing/2014/main" id="{36400302-2001-4C50-8588-B8E4DDA6989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3E16D56-25F9-4A24-ACC5-D5BC6460DBCA}"/>
              </a:ext>
            </a:extLst>
          </p:cNvPr>
          <p:cNvSpPr>
            <a:spLocks noGrp="1"/>
          </p:cNvSpPr>
          <p:nvPr>
            <p:ph type="sldNum" sz="quarter" idx="12"/>
          </p:nvPr>
        </p:nvSpPr>
        <p:spPr/>
        <p:txBody>
          <a:bodyPr/>
          <a:lstStyle/>
          <a:p>
            <a:fld id="{36563DD4-FCF9-4EBB-8424-04F058C72E90}" type="slidenum">
              <a:rPr lang="en-CA" smtClean="0"/>
              <a:t>‹#›</a:t>
            </a:fld>
            <a:endParaRPr lang="en-CA"/>
          </a:p>
        </p:txBody>
      </p:sp>
    </p:spTree>
    <p:extLst>
      <p:ext uri="{BB962C8B-B14F-4D97-AF65-F5344CB8AC3E}">
        <p14:creationId xmlns:p14="http://schemas.microsoft.com/office/powerpoint/2010/main" val="377386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4ED8-21A2-4BF9-B1E9-CA6E4558B8E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D9A7B43-6B72-439C-8C58-0E4873B443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8E70A1-8FFB-4A0E-B8E2-A74E547C72D1}"/>
              </a:ext>
            </a:extLst>
          </p:cNvPr>
          <p:cNvSpPr>
            <a:spLocks noGrp="1"/>
          </p:cNvSpPr>
          <p:nvPr>
            <p:ph type="dt" sz="half" idx="10"/>
          </p:nvPr>
        </p:nvSpPr>
        <p:spPr/>
        <p:txBody>
          <a:bodyPr/>
          <a:lstStyle/>
          <a:p>
            <a:fld id="{5D2EEAB5-741A-4723-8751-35858F95B61F}" type="datetimeFigureOut">
              <a:rPr lang="en-CA" smtClean="0"/>
              <a:t>2021-10-22</a:t>
            </a:fld>
            <a:endParaRPr lang="en-CA"/>
          </a:p>
        </p:txBody>
      </p:sp>
      <p:sp>
        <p:nvSpPr>
          <p:cNvPr id="5" name="Footer Placeholder 4">
            <a:extLst>
              <a:ext uri="{FF2B5EF4-FFF2-40B4-BE49-F238E27FC236}">
                <a16:creationId xmlns:a16="http://schemas.microsoft.com/office/drawing/2014/main" id="{C22EB0D0-1FA4-426A-BF9B-A4C53A7177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D2271A-9497-4F44-8D3C-7078777CFEFE}"/>
              </a:ext>
            </a:extLst>
          </p:cNvPr>
          <p:cNvSpPr>
            <a:spLocks noGrp="1"/>
          </p:cNvSpPr>
          <p:nvPr>
            <p:ph type="sldNum" sz="quarter" idx="12"/>
          </p:nvPr>
        </p:nvSpPr>
        <p:spPr/>
        <p:txBody>
          <a:bodyPr/>
          <a:lstStyle/>
          <a:p>
            <a:fld id="{36563DD4-FCF9-4EBB-8424-04F058C72E90}" type="slidenum">
              <a:rPr lang="en-CA" smtClean="0"/>
              <a:t>‹#›</a:t>
            </a:fld>
            <a:endParaRPr lang="en-CA"/>
          </a:p>
        </p:txBody>
      </p:sp>
    </p:spTree>
    <p:extLst>
      <p:ext uri="{BB962C8B-B14F-4D97-AF65-F5344CB8AC3E}">
        <p14:creationId xmlns:p14="http://schemas.microsoft.com/office/powerpoint/2010/main" val="61466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114E3B-0D42-4248-9185-D75C93C4D7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F767A1B-4A36-4162-8EB5-4E6E8C364C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4BCBF35-ACB6-4C95-9DE4-799DA7E28159}"/>
              </a:ext>
            </a:extLst>
          </p:cNvPr>
          <p:cNvSpPr>
            <a:spLocks noGrp="1"/>
          </p:cNvSpPr>
          <p:nvPr>
            <p:ph type="dt" sz="half" idx="10"/>
          </p:nvPr>
        </p:nvSpPr>
        <p:spPr/>
        <p:txBody>
          <a:bodyPr/>
          <a:lstStyle/>
          <a:p>
            <a:fld id="{5D2EEAB5-741A-4723-8751-35858F95B61F}" type="datetimeFigureOut">
              <a:rPr lang="en-CA" smtClean="0"/>
              <a:t>2021-10-22</a:t>
            </a:fld>
            <a:endParaRPr lang="en-CA"/>
          </a:p>
        </p:txBody>
      </p:sp>
      <p:sp>
        <p:nvSpPr>
          <p:cNvPr id="5" name="Footer Placeholder 4">
            <a:extLst>
              <a:ext uri="{FF2B5EF4-FFF2-40B4-BE49-F238E27FC236}">
                <a16:creationId xmlns:a16="http://schemas.microsoft.com/office/drawing/2014/main" id="{A6B6B30D-700E-48D7-B01A-A84A8276FD0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75AAE78-B1C0-4B9B-8B35-8E2DCD75F7B2}"/>
              </a:ext>
            </a:extLst>
          </p:cNvPr>
          <p:cNvSpPr>
            <a:spLocks noGrp="1"/>
          </p:cNvSpPr>
          <p:nvPr>
            <p:ph type="sldNum" sz="quarter" idx="12"/>
          </p:nvPr>
        </p:nvSpPr>
        <p:spPr/>
        <p:txBody>
          <a:bodyPr/>
          <a:lstStyle/>
          <a:p>
            <a:fld id="{36563DD4-FCF9-4EBB-8424-04F058C72E90}" type="slidenum">
              <a:rPr lang="en-CA" smtClean="0"/>
              <a:t>‹#›</a:t>
            </a:fld>
            <a:endParaRPr lang="en-CA"/>
          </a:p>
        </p:txBody>
      </p:sp>
    </p:spTree>
    <p:extLst>
      <p:ext uri="{BB962C8B-B14F-4D97-AF65-F5344CB8AC3E}">
        <p14:creationId xmlns:p14="http://schemas.microsoft.com/office/powerpoint/2010/main" val="1799818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ignature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51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311F-4F77-405A-8063-3D24680A452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EBECD84-33EB-4658-AB8E-C13E8003B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868B182-532F-4923-8B42-947D1D3BF65E}"/>
              </a:ext>
            </a:extLst>
          </p:cNvPr>
          <p:cNvSpPr>
            <a:spLocks noGrp="1"/>
          </p:cNvSpPr>
          <p:nvPr>
            <p:ph type="dt" sz="half" idx="10"/>
          </p:nvPr>
        </p:nvSpPr>
        <p:spPr/>
        <p:txBody>
          <a:bodyPr/>
          <a:lstStyle/>
          <a:p>
            <a:fld id="{5D2EEAB5-741A-4723-8751-35858F95B61F}" type="datetimeFigureOut">
              <a:rPr lang="en-CA" smtClean="0"/>
              <a:t>2021-10-22</a:t>
            </a:fld>
            <a:endParaRPr lang="en-CA"/>
          </a:p>
        </p:txBody>
      </p:sp>
      <p:sp>
        <p:nvSpPr>
          <p:cNvPr id="5" name="Footer Placeholder 4">
            <a:extLst>
              <a:ext uri="{FF2B5EF4-FFF2-40B4-BE49-F238E27FC236}">
                <a16:creationId xmlns:a16="http://schemas.microsoft.com/office/drawing/2014/main" id="{A6AAC858-0863-4FE3-BFF9-74685DACE97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035361A-EDF3-4B50-AFF0-25CC660C396C}"/>
              </a:ext>
            </a:extLst>
          </p:cNvPr>
          <p:cNvSpPr>
            <a:spLocks noGrp="1"/>
          </p:cNvSpPr>
          <p:nvPr>
            <p:ph type="sldNum" sz="quarter" idx="12"/>
          </p:nvPr>
        </p:nvSpPr>
        <p:spPr/>
        <p:txBody>
          <a:bodyPr/>
          <a:lstStyle/>
          <a:p>
            <a:fld id="{36563DD4-FCF9-4EBB-8424-04F058C72E90}" type="slidenum">
              <a:rPr lang="en-CA" smtClean="0"/>
              <a:t>‹#›</a:t>
            </a:fld>
            <a:endParaRPr lang="en-CA"/>
          </a:p>
        </p:txBody>
      </p:sp>
    </p:spTree>
    <p:extLst>
      <p:ext uri="{BB962C8B-B14F-4D97-AF65-F5344CB8AC3E}">
        <p14:creationId xmlns:p14="http://schemas.microsoft.com/office/powerpoint/2010/main" val="130081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E3DC0-0569-4083-A164-D1AF931B57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6DEACC8-1610-4C60-A27D-9AC65D87C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CE0ADB-01BA-4776-9FA7-A4FC4D3565A5}"/>
              </a:ext>
            </a:extLst>
          </p:cNvPr>
          <p:cNvSpPr>
            <a:spLocks noGrp="1"/>
          </p:cNvSpPr>
          <p:nvPr>
            <p:ph type="dt" sz="half" idx="10"/>
          </p:nvPr>
        </p:nvSpPr>
        <p:spPr/>
        <p:txBody>
          <a:bodyPr/>
          <a:lstStyle/>
          <a:p>
            <a:fld id="{5D2EEAB5-741A-4723-8751-35858F95B61F}" type="datetimeFigureOut">
              <a:rPr lang="en-CA" smtClean="0"/>
              <a:t>2021-10-22</a:t>
            </a:fld>
            <a:endParaRPr lang="en-CA"/>
          </a:p>
        </p:txBody>
      </p:sp>
      <p:sp>
        <p:nvSpPr>
          <p:cNvPr id="5" name="Footer Placeholder 4">
            <a:extLst>
              <a:ext uri="{FF2B5EF4-FFF2-40B4-BE49-F238E27FC236}">
                <a16:creationId xmlns:a16="http://schemas.microsoft.com/office/drawing/2014/main" id="{A2302381-F898-4C14-BC0B-3B45E9CC146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51CBF9-1F94-43CA-9A95-88E1A3027AFE}"/>
              </a:ext>
            </a:extLst>
          </p:cNvPr>
          <p:cNvSpPr>
            <a:spLocks noGrp="1"/>
          </p:cNvSpPr>
          <p:nvPr>
            <p:ph type="sldNum" sz="quarter" idx="12"/>
          </p:nvPr>
        </p:nvSpPr>
        <p:spPr/>
        <p:txBody>
          <a:bodyPr/>
          <a:lstStyle/>
          <a:p>
            <a:fld id="{36563DD4-FCF9-4EBB-8424-04F058C72E90}" type="slidenum">
              <a:rPr lang="en-CA" smtClean="0"/>
              <a:t>‹#›</a:t>
            </a:fld>
            <a:endParaRPr lang="en-CA"/>
          </a:p>
        </p:txBody>
      </p:sp>
    </p:spTree>
    <p:extLst>
      <p:ext uri="{BB962C8B-B14F-4D97-AF65-F5344CB8AC3E}">
        <p14:creationId xmlns:p14="http://schemas.microsoft.com/office/powerpoint/2010/main" val="1305051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0987-C49F-401F-AB6B-C4DDE9CEA03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0E484E1-D39A-4613-9A27-E91F76FC48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78B6F35-6353-4284-B386-B252CB2113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A28F7E3-5D63-455D-A562-00A1DC34361A}"/>
              </a:ext>
            </a:extLst>
          </p:cNvPr>
          <p:cNvSpPr>
            <a:spLocks noGrp="1"/>
          </p:cNvSpPr>
          <p:nvPr>
            <p:ph type="dt" sz="half" idx="10"/>
          </p:nvPr>
        </p:nvSpPr>
        <p:spPr/>
        <p:txBody>
          <a:bodyPr/>
          <a:lstStyle/>
          <a:p>
            <a:fld id="{5D2EEAB5-741A-4723-8751-35858F95B61F}" type="datetimeFigureOut">
              <a:rPr lang="en-CA" smtClean="0"/>
              <a:t>2021-10-22</a:t>
            </a:fld>
            <a:endParaRPr lang="en-CA"/>
          </a:p>
        </p:txBody>
      </p:sp>
      <p:sp>
        <p:nvSpPr>
          <p:cNvPr id="6" name="Footer Placeholder 5">
            <a:extLst>
              <a:ext uri="{FF2B5EF4-FFF2-40B4-BE49-F238E27FC236}">
                <a16:creationId xmlns:a16="http://schemas.microsoft.com/office/drawing/2014/main" id="{75E9991C-2186-4AAA-B6DC-49D7270959E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D53ACC-A6DD-434F-B24B-6D9F6220AB82}"/>
              </a:ext>
            </a:extLst>
          </p:cNvPr>
          <p:cNvSpPr>
            <a:spLocks noGrp="1"/>
          </p:cNvSpPr>
          <p:nvPr>
            <p:ph type="sldNum" sz="quarter" idx="12"/>
          </p:nvPr>
        </p:nvSpPr>
        <p:spPr/>
        <p:txBody>
          <a:bodyPr/>
          <a:lstStyle/>
          <a:p>
            <a:fld id="{36563DD4-FCF9-4EBB-8424-04F058C72E90}" type="slidenum">
              <a:rPr lang="en-CA" smtClean="0"/>
              <a:t>‹#›</a:t>
            </a:fld>
            <a:endParaRPr lang="en-CA"/>
          </a:p>
        </p:txBody>
      </p:sp>
    </p:spTree>
    <p:extLst>
      <p:ext uri="{BB962C8B-B14F-4D97-AF65-F5344CB8AC3E}">
        <p14:creationId xmlns:p14="http://schemas.microsoft.com/office/powerpoint/2010/main" val="207208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9AE9F-6290-42E5-86AA-C73C9984D0A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911F222-CE82-43C1-B26F-DA51D079CA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B1F291-14A4-484A-A214-19566E7B36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E1A2FB7-E2EE-429A-958A-09F27CAC05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43D0D6-9ED3-4B14-99FC-3E7F032538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94F94BB-1573-4738-BC74-0312FD7C58B0}"/>
              </a:ext>
            </a:extLst>
          </p:cNvPr>
          <p:cNvSpPr>
            <a:spLocks noGrp="1"/>
          </p:cNvSpPr>
          <p:nvPr>
            <p:ph type="dt" sz="half" idx="10"/>
          </p:nvPr>
        </p:nvSpPr>
        <p:spPr/>
        <p:txBody>
          <a:bodyPr/>
          <a:lstStyle/>
          <a:p>
            <a:fld id="{5D2EEAB5-741A-4723-8751-35858F95B61F}" type="datetimeFigureOut">
              <a:rPr lang="en-CA" smtClean="0"/>
              <a:t>2021-10-22</a:t>
            </a:fld>
            <a:endParaRPr lang="en-CA"/>
          </a:p>
        </p:txBody>
      </p:sp>
      <p:sp>
        <p:nvSpPr>
          <p:cNvPr id="8" name="Footer Placeholder 7">
            <a:extLst>
              <a:ext uri="{FF2B5EF4-FFF2-40B4-BE49-F238E27FC236}">
                <a16:creationId xmlns:a16="http://schemas.microsoft.com/office/drawing/2014/main" id="{DAB32CE6-503E-46D5-B346-44D2968E02D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50F4FFF-4EE7-45F1-801F-92A569DCF646}"/>
              </a:ext>
            </a:extLst>
          </p:cNvPr>
          <p:cNvSpPr>
            <a:spLocks noGrp="1"/>
          </p:cNvSpPr>
          <p:nvPr>
            <p:ph type="sldNum" sz="quarter" idx="12"/>
          </p:nvPr>
        </p:nvSpPr>
        <p:spPr/>
        <p:txBody>
          <a:bodyPr/>
          <a:lstStyle/>
          <a:p>
            <a:fld id="{36563DD4-FCF9-4EBB-8424-04F058C72E90}" type="slidenum">
              <a:rPr lang="en-CA" smtClean="0"/>
              <a:t>‹#›</a:t>
            </a:fld>
            <a:endParaRPr lang="en-CA"/>
          </a:p>
        </p:txBody>
      </p:sp>
    </p:spTree>
    <p:extLst>
      <p:ext uri="{BB962C8B-B14F-4D97-AF65-F5344CB8AC3E}">
        <p14:creationId xmlns:p14="http://schemas.microsoft.com/office/powerpoint/2010/main" val="428625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4DA7-E58F-4175-848F-14DCE274C59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9EEF15B-F6D2-43FB-875A-77946637AC37}"/>
              </a:ext>
            </a:extLst>
          </p:cNvPr>
          <p:cNvSpPr>
            <a:spLocks noGrp="1"/>
          </p:cNvSpPr>
          <p:nvPr>
            <p:ph type="dt" sz="half" idx="10"/>
          </p:nvPr>
        </p:nvSpPr>
        <p:spPr/>
        <p:txBody>
          <a:bodyPr/>
          <a:lstStyle/>
          <a:p>
            <a:fld id="{5D2EEAB5-741A-4723-8751-35858F95B61F}" type="datetimeFigureOut">
              <a:rPr lang="en-CA" smtClean="0"/>
              <a:t>2021-10-22</a:t>
            </a:fld>
            <a:endParaRPr lang="en-CA"/>
          </a:p>
        </p:txBody>
      </p:sp>
      <p:sp>
        <p:nvSpPr>
          <p:cNvPr id="4" name="Footer Placeholder 3">
            <a:extLst>
              <a:ext uri="{FF2B5EF4-FFF2-40B4-BE49-F238E27FC236}">
                <a16:creationId xmlns:a16="http://schemas.microsoft.com/office/drawing/2014/main" id="{B64FD347-2ECF-4AC0-AAF6-2721A7D1EA5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68C7485-EF8F-43CD-A66D-3D3E5CE33DFD}"/>
              </a:ext>
            </a:extLst>
          </p:cNvPr>
          <p:cNvSpPr>
            <a:spLocks noGrp="1"/>
          </p:cNvSpPr>
          <p:nvPr>
            <p:ph type="sldNum" sz="quarter" idx="12"/>
          </p:nvPr>
        </p:nvSpPr>
        <p:spPr/>
        <p:txBody>
          <a:bodyPr/>
          <a:lstStyle/>
          <a:p>
            <a:fld id="{36563DD4-FCF9-4EBB-8424-04F058C72E90}" type="slidenum">
              <a:rPr lang="en-CA" smtClean="0"/>
              <a:t>‹#›</a:t>
            </a:fld>
            <a:endParaRPr lang="en-CA"/>
          </a:p>
        </p:txBody>
      </p:sp>
    </p:spTree>
    <p:extLst>
      <p:ext uri="{BB962C8B-B14F-4D97-AF65-F5344CB8AC3E}">
        <p14:creationId xmlns:p14="http://schemas.microsoft.com/office/powerpoint/2010/main" val="45632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2124E5-C538-478F-AC42-B383716C2F9B}"/>
              </a:ext>
            </a:extLst>
          </p:cNvPr>
          <p:cNvSpPr>
            <a:spLocks noGrp="1"/>
          </p:cNvSpPr>
          <p:nvPr>
            <p:ph type="dt" sz="half" idx="10"/>
          </p:nvPr>
        </p:nvSpPr>
        <p:spPr/>
        <p:txBody>
          <a:bodyPr/>
          <a:lstStyle/>
          <a:p>
            <a:fld id="{5D2EEAB5-741A-4723-8751-35858F95B61F}" type="datetimeFigureOut">
              <a:rPr lang="en-CA" smtClean="0"/>
              <a:t>2021-10-22</a:t>
            </a:fld>
            <a:endParaRPr lang="en-CA"/>
          </a:p>
        </p:txBody>
      </p:sp>
      <p:sp>
        <p:nvSpPr>
          <p:cNvPr id="3" name="Footer Placeholder 2">
            <a:extLst>
              <a:ext uri="{FF2B5EF4-FFF2-40B4-BE49-F238E27FC236}">
                <a16:creationId xmlns:a16="http://schemas.microsoft.com/office/drawing/2014/main" id="{8EA34EE9-6948-4898-AA9D-10FA0002FF5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64C1794-F190-418F-BF47-C2CB9C33089C}"/>
              </a:ext>
            </a:extLst>
          </p:cNvPr>
          <p:cNvSpPr>
            <a:spLocks noGrp="1"/>
          </p:cNvSpPr>
          <p:nvPr>
            <p:ph type="sldNum" sz="quarter" idx="12"/>
          </p:nvPr>
        </p:nvSpPr>
        <p:spPr/>
        <p:txBody>
          <a:bodyPr/>
          <a:lstStyle/>
          <a:p>
            <a:fld id="{36563DD4-FCF9-4EBB-8424-04F058C72E90}" type="slidenum">
              <a:rPr lang="en-CA" smtClean="0"/>
              <a:t>‹#›</a:t>
            </a:fld>
            <a:endParaRPr lang="en-CA"/>
          </a:p>
        </p:txBody>
      </p:sp>
    </p:spTree>
    <p:extLst>
      <p:ext uri="{BB962C8B-B14F-4D97-AF65-F5344CB8AC3E}">
        <p14:creationId xmlns:p14="http://schemas.microsoft.com/office/powerpoint/2010/main" val="178662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0F0B-5EF9-4FA6-8CC2-7341276AA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96C6378-99A8-49B3-8236-27DA004717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1189CB4-C547-4DC1-A733-331051C197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604A3A-82BA-43CC-8B31-FC80433C18C3}"/>
              </a:ext>
            </a:extLst>
          </p:cNvPr>
          <p:cNvSpPr>
            <a:spLocks noGrp="1"/>
          </p:cNvSpPr>
          <p:nvPr>
            <p:ph type="dt" sz="half" idx="10"/>
          </p:nvPr>
        </p:nvSpPr>
        <p:spPr/>
        <p:txBody>
          <a:bodyPr/>
          <a:lstStyle/>
          <a:p>
            <a:fld id="{5D2EEAB5-741A-4723-8751-35858F95B61F}" type="datetimeFigureOut">
              <a:rPr lang="en-CA" smtClean="0"/>
              <a:t>2021-10-22</a:t>
            </a:fld>
            <a:endParaRPr lang="en-CA"/>
          </a:p>
        </p:txBody>
      </p:sp>
      <p:sp>
        <p:nvSpPr>
          <p:cNvPr id="6" name="Footer Placeholder 5">
            <a:extLst>
              <a:ext uri="{FF2B5EF4-FFF2-40B4-BE49-F238E27FC236}">
                <a16:creationId xmlns:a16="http://schemas.microsoft.com/office/drawing/2014/main" id="{8BA89F54-64EC-492F-9B4E-F548258AF84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B27DF4E-A823-4C44-A0EC-94BB69E8BC95}"/>
              </a:ext>
            </a:extLst>
          </p:cNvPr>
          <p:cNvSpPr>
            <a:spLocks noGrp="1"/>
          </p:cNvSpPr>
          <p:nvPr>
            <p:ph type="sldNum" sz="quarter" idx="12"/>
          </p:nvPr>
        </p:nvSpPr>
        <p:spPr/>
        <p:txBody>
          <a:bodyPr/>
          <a:lstStyle/>
          <a:p>
            <a:fld id="{36563DD4-FCF9-4EBB-8424-04F058C72E90}" type="slidenum">
              <a:rPr lang="en-CA" smtClean="0"/>
              <a:t>‹#›</a:t>
            </a:fld>
            <a:endParaRPr lang="en-CA"/>
          </a:p>
        </p:txBody>
      </p:sp>
    </p:spTree>
    <p:extLst>
      <p:ext uri="{BB962C8B-B14F-4D97-AF65-F5344CB8AC3E}">
        <p14:creationId xmlns:p14="http://schemas.microsoft.com/office/powerpoint/2010/main" val="2774127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F17A-F100-4C61-B15F-BDC8871120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E074121-ACB1-4917-8AC6-939A6C0D36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C210DBA-BE7C-499B-9630-271BEEEED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9A735-11A5-477A-8E75-DAE5B2084D4A}"/>
              </a:ext>
            </a:extLst>
          </p:cNvPr>
          <p:cNvSpPr>
            <a:spLocks noGrp="1"/>
          </p:cNvSpPr>
          <p:nvPr>
            <p:ph type="dt" sz="half" idx="10"/>
          </p:nvPr>
        </p:nvSpPr>
        <p:spPr/>
        <p:txBody>
          <a:bodyPr/>
          <a:lstStyle/>
          <a:p>
            <a:fld id="{5D2EEAB5-741A-4723-8751-35858F95B61F}" type="datetimeFigureOut">
              <a:rPr lang="en-CA" smtClean="0"/>
              <a:t>2021-10-22</a:t>
            </a:fld>
            <a:endParaRPr lang="en-CA"/>
          </a:p>
        </p:txBody>
      </p:sp>
      <p:sp>
        <p:nvSpPr>
          <p:cNvPr id="6" name="Footer Placeholder 5">
            <a:extLst>
              <a:ext uri="{FF2B5EF4-FFF2-40B4-BE49-F238E27FC236}">
                <a16:creationId xmlns:a16="http://schemas.microsoft.com/office/drawing/2014/main" id="{C7505934-4A7F-43EB-8CC2-581D3A8AA77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C839499-1DA5-44AF-BF9E-F602B9E1BD45}"/>
              </a:ext>
            </a:extLst>
          </p:cNvPr>
          <p:cNvSpPr>
            <a:spLocks noGrp="1"/>
          </p:cNvSpPr>
          <p:nvPr>
            <p:ph type="sldNum" sz="quarter" idx="12"/>
          </p:nvPr>
        </p:nvSpPr>
        <p:spPr/>
        <p:txBody>
          <a:bodyPr/>
          <a:lstStyle/>
          <a:p>
            <a:fld id="{36563DD4-FCF9-4EBB-8424-04F058C72E90}" type="slidenum">
              <a:rPr lang="en-CA" smtClean="0"/>
              <a:t>‹#›</a:t>
            </a:fld>
            <a:endParaRPr lang="en-CA"/>
          </a:p>
        </p:txBody>
      </p:sp>
    </p:spTree>
    <p:extLst>
      <p:ext uri="{BB962C8B-B14F-4D97-AF65-F5344CB8AC3E}">
        <p14:creationId xmlns:p14="http://schemas.microsoft.com/office/powerpoint/2010/main" val="3048805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308CF2-A34F-42B8-B454-6DE6ED8A34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0AB07E5-2C72-4255-84C4-6DC96EC93E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8B5972-5263-43FC-9360-C9B622E30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2EEAB5-741A-4723-8751-35858F95B61F}" type="datetimeFigureOut">
              <a:rPr lang="en-CA" smtClean="0"/>
              <a:t>2021-10-22</a:t>
            </a:fld>
            <a:endParaRPr lang="en-CA"/>
          </a:p>
        </p:txBody>
      </p:sp>
      <p:sp>
        <p:nvSpPr>
          <p:cNvPr id="5" name="Footer Placeholder 4">
            <a:extLst>
              <a:ext uri="{FF2B5EF4-FFF2-40B4-BE49-F238E27FC236}">
                <a16:creationId xmlns:a16="http://schemas.microsoft.com/office/drawing/2014/main" id="{D2A918A9-5A0B-4249-91C2-FF769EE81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0C4D879-4ECF-407D-B69C-167347E5AB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63DD4-FCF9-4EBB-8424-04F058C72E90}" type="slidenum">
              <a:rPr lang="en-CA" smtClean="0"/>
              <a:t>‹#›</a:t>
            </a:fld>
            <a:endParaRPr lang="en-CA"/>
          </a:p>
        </p:txBody>
      </p:sp>
    </p:spTree>
    <p:extLst>
      <p:ext uri="{BB962C8B-B14F-4D97-AF65-F5344CB8AC3E}">
        <p14:creationId xmlns:p14="http://schemas.microsoft.com/office/powerpoint/2010/main" val="829977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hyperlink" Target="https://www.osti.gov/servlets/purl/1258200"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jpe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hyperlink" Target="https://blog.hubspot.com/marketing/great-data-visualization-example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svs.gsfc.nasa.gov/Gallery/index.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blog.siggraph.org/2019/07/why-cinematic-scientific-visualization-is-more-important-than-ever.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www.paraview.org/" TargetMode="External"/><Relationship Id="rId2" Type="http://schemas.openxmlformats.org/officeDocument/2006/relationships/hyperlink" Target="https://www.paraview.org/Wiki/images/6/6e/ParaViewTutorial54.pdf"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ci.llnl.gov/simulation/computer-codes/visi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Operating Systems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76018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58C36-1C9A-4F30-B14F-ED0BA17C787F}"/>
              </a:ext>
            </a:extLst>
          </p:cNvPr>
          <p:cNvSpPr>
            <a:spLocks noGrp="1"/>
          </p:cNvSpPr>
          <p:nvPr>
            <p:ph type="title"/>
          </p:nvPr>
        </p:nvSpPr>
        <p:spPr/>
        <p:txBody>
          <a:bodyPr/>
          <a:lstStyle/>
          <a:p>
            <a:r>
              <a:rPr lang="en-CA" dirty="0"/>
              <a:t>OS Services	</a:t>
            </a:r>
          </a:p>
        </p:txBody>
      </p:sp>
      <p:sp>
        <p:nvSpPr>
          <p:cNvPr id="3" name="Content Placeholder 2">
            <a:extLst>
              <a:ext uri="{FF2B5EF4-FFF2-40B4-BE49-F238E27FC236}">
                <a16:creationId xmlns:a16="http://schemas.microsoft.com/office/drawing/2014/main" id="{015EFF31-65EA-4260-A010-6F1A82B7E845}"/>
              </a:ext>
            </a:extLst>
          </p:cNvPr>
          <p:cNvSpPr>
            <a:spLocks noGrp="1"/>
          </p:cNvSpPr>
          <p:nvPr>
            <p:ph idx="1"/>
          </p:nvPr>
        </p:nvSpPr>
        <p:spPr/>
        <p:txBody>
          <a:bodyPr/>
          <a:lstStyle/>
          <a:p>
            <a:r>
              <a:rPr lang="en-CA" dirty="0"/>
              <a:t>Program Execution:  Load a program into memory, execute it, end execution etc. </a:t>
            </a:r>
          </a:p>
          <a:p>
            <a:r>
              <a:rPr lang="en-CA" dirty="0"/>
              <a:t>I/O Operations</a:t>
            </a:r>
          </a:p>
          <a:p>
            <a:r>
              <a:rPr lang="en-CA" dirty="0"/>
              <a:t>File System operations (read, write, copy, delete)</a:t>
            </a:r>
          </a:p>
          <a:p>
            <a:r>
              <a:rPr lang="en-CA" dirty="0"/>
              <a:t>Communication  between processes</a:t>
            </a:r>
          </a:p>
          <a:p>
            <a:r>
              <a:rPr lang="en-CA" dirty="0"/>
              <a:t>Error detection and handling – Monitoring for errors and preventing a system crash</a:t>
            </a:r>
          </a:p>
        </p:txBody>
      </p:sp>
    </p:spTree>
    <p:extLst>
      <p:ext uri="{BB962C8B-B14F-4D97-AF65-F5344CB8AC3E}">
        <p14:creationId xmlns:p14="http://schemas.microsoft.com/office/powerpoint/2010/main" val="432944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8D0D-76CB-44DD-8F40-37C80756B031}"/>
              </a:ext>
            </a:extLst>
          </p:cNvPr>
          <p:cNvSpPr>
            <a:spLocks noGrp="1"/>
          </p:cNvSpPr>
          <p:nvPr>
            <p:ph type="title"/>
          </p:nvPr>
        </p:nvSpPr>
        <p:spPr/>
        <p:txBody>
          <a:bodyPr/>
          <a:lstStyle/>
          <a:p>
            <a:r>
              <a:rPr lang="en-CA" dirty="0"/>
              <a:t>Multiprogramming and Multitasking		</a:t>
            </a:r>
          </a:p>
        </p:txBody>
      </p:sp>
      <p:sp>
        <p:nvSpPr>
          <p:cNvPr id="3" name="Content Placeholder 2">
            <a:extLst>
              <a:ext uri="{FF2B5EF4-FFF2-40B4-BE49-F238E27FC236}">
                <a16:creationId xmlns:a16="http://schemas.microsoft.com/office/drawing/2014/main" id="{1F50D862-5729-4596-B6A6-73A61AC50C85}"/>
              </a:ext>
            </a:extLst>
          </p:cNvPr>
          <p:cNvSpPr>
            <a:spLocks noGrp="1"/>
          </p:cNvSpPr>
          <p:nvPr>
            <p:ph idx="1"/>
          </p:nvPr>
        </p:nvSpPr>
        <p:spPr/>
        <p:txBody>
          <a:bodyPr>
            <a:normAutofit fontScale="92500" lnSpcReduction="10000"/>
          </a:bodyPr>
          <a:lstStyle/>
          <a:p>
            <a:r>
              <a:rPr lang="en-CA" dirty="0" err="1"/>
              <a:t>Mutliprogramming</a:t>
            </a:r>
            <a:r>
              <a:rPr lang="en-CA" dirty="0"/>
              <a:t> – </a:t>
            </a:r>
          </a:p>
          <a:p>
            <a:pPr lvl="1"/>
            <a:r>
              <a:rPr lang="en-CA" dirty="0"/>
              <a:t>Single user cannot keep CPU and IO busy at all times</a:t>
            </a:r>
          </a:p>
          <a:p>
            <a:pPr lvl="1"/>
            <a:r>
              <a:rPr lang="en-CA" dirty="0"/>
              <a:t>Multiprogramming organizes jobs so CPU always has something </a:t>
            </a:r>
            <a:r>
              <a:rPr lang="en-CA" dirty="0" err="1"/>
              <a:t>ot</a:t>
            </a:r>
            <a:r>
              <a:rPr lang="en-CA" dirty="0"/>
              <a:t> do. </a:t>
            </a:r>
          </a:p>
          <a:p>
            <a:pPr lvl="1"/>
            <a:r>
              <a:rPr lang="en-CA" dirty="0"/>
              <a:t>One job selected and run via scheduling</a:t>
            </a:r>
          </a:p>
          <a:p>
            <a:pPr lvl="1"/>
            <a:r>
              <a:rPr lang="en-CA" dirty="0"/>
              <a:t>When a job is waiting, OS switches to another</a:t>
            </a:r>
          </a:p>
          <a:p>
            <a:r>
              <a:rPr lang="en-CA" dirty="0"/>
              <a:t>Timesharing (multitasking)</a:t>
            </a:r>
          </a:p>
          <a:p>
            <a:pPr lvl="1"/>
            <a:r>
              <a:rPr lang="en-CA" dirty="0"/>
              <a:t>Response time should be short (~</a:t>
            </a:r>
            <a:r>
              <a:rPr lang="en-CA" dirty="0" err="1"/>
              <a:t>ms</a:t>
            </a:r>
            <a:r>
              <a:rPr lang="en-CA" dirty="0"/>
              <a:t>)</a:t>
            </a:r>
          </a:p>
          <a:p>
            <a:pPr lvl="1"/>
            <a:r>
              <a:rPr lang="en-CA" dirty="0"/>
              <a:t>Many users have programs running at once – process scheduling</a:t>
            </a:r>
          </a:p>
          <a:p>
            <a:pPr lvl="1"/>
            <a:r>
              <a:rPr lang="en-CA" dirty="0"/>
              <a:t>Several jobs trying to run means CPU scheduling</a:t>
            </a:r>
          </a:p>
          <a:p>
            <a:pPr lvl="1"/>
            <a:r>
              <a:rPr lang="en-CA" dirty="0"/>
              <a:t>If nothing is running programs are swapped in memory (that takes time)</a:t>
            </a:r>
          </a:p>
          <a:p>
            <a:pPr lvl="1"/>
            <a:r>
              <a:rPr lang="en-CA" dirty="0"/>
              <a:t>Virtual memory allows a program to think there is memory available even when it isn’t</a:t>
            </a:r>
          </a:p>
          <a:p>
            <a:pPr lvl="1"/>
            <a:endParaRPr lang="en-CA" dirty="0"/>
          </a:p>
          <a:p>
            <a:pPr lvl="1"/>
            <a:endParaRPr lang="en-CA" dirty="0"/>
          </a:p>
          <a:p>
            <a:pPr lvl="1"/>
            <a:endParaRPr lang="en-CA" dirty="0"/>
          </a:p>
        </p:txBody>
      </p:sp>
    </p:spTree>
    <p:extLst>
      <p:ext uri="{BB962C8B-B14F-4D97-AF65-F5344CB8AC3E}">
        <p14:creationId xmlns:p14="http://schemas.microsoft.com/office/powerpoint/2010/main" val="1723819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279780"/>
            <a:ext cx="6362700" cy="5027717"/>
          </a:xfrm>
          <a:prstGeom prst="rect">
            <a:avLst/>
          </a:prstGeom>
        </p:spPr>
      </p:pic>
      <p:sp>
        <p:nvSpPr>
          <p:cNvPr id="4" name="TextBox 3"/>
          <p:cNvSpPr txBox="1"/>
          <p:nvPr/>
        </p:nvSpPr>
        <p:spPr>
          <a:xfrm>
            <a:off x="1821286" y="443346"/>
            <a:ext cx="8536729" cy="1200329"/>
          </a:xfrm>
          <a:prstGeom prst="rect">
            <a:avLst/>
          </a:prstGeom>
          <a:noFill/>
        </p:spPr>
        <p:txBody>
          <a:bodyPr wrap="square" rtlCol="0">
            <a:spAutoFit/>
          </a:bodyPr>
          <a:lstStyle/>
          <a:p>
            <a:r>
              <a:rPr lang="en-US"/>
              <a:t>At the heart of the process management services supported by the OS is the cross-cutting functionality of process scheduling: the determination of what processes are given the necessary physical resources to run and when they are allocated. </a:t>
            </a:r>
          </a:p>
          <a:p>
            <a:endParaRPr lang="en-US" dirty="0"/>
          </a:p>
        </p:txBody>
      </p:sp>
      <p:sp>
        <p:nvSpPr>
          <p:cNvPr id="5" name="TextBox 4"/>
          <p:cNvSpPr txBox="1"/>
          <p:nvPr/>
        </p:nvSpPr>
        <p:spPr>
          <a:xfrm>
            <a:off x="1821286" y="5707332"/>
            <a:ext cx="9115421" cy="1200329"/>
          </a:xfrm>
          <a:prstGeom prst="rect">
            <a:avLst/>
          </a:prstGeom>
          <a:noFill/>
        </p:spPr>
        <p:txBody>
          <a:bodyPr wrap="square" rtlCol="0">
            <a:spAutoFit/>
          </a:bodyPr>
          <a:lstStyle/>
          <a:p>
            <a:r>
              <a:rPr lang="en-US"/>
              <a:t>The job queue holds all processes, whatever their states, and any new process entering the system is put in the job queue by the OS. </a:t>
            </a:r>
            <a:r>
              <a:rPr lang="en-US" dirty="0"/>
              <a:t>A representative job queue may include a ready queue, child queue, interrupt queue, multiprogramming queue, and I/O queues. </a:t>
            </a:r>
          </a:p>
          <a:p>
            <a:endParaRPr lang="en-US" dirty="0"/>
          </a:p>
        </p:txBody>
      </p:sp>
    </p:spTree>
    <p:extLst>
      <p:ext uri="{BB962C8B-B14F-4D97-AF65-F5344CB8AC3E}">
        <p14:creationId xmlns:p14="http://schemas.microsoft.com/office/powerpoint/2010/main" val="1477494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5EB4-07ED-4904-B000-44FB82ADF1F4}"/>
              </a:ext>
            </a:extLst>
          </p:cNvPr>
          <p:cNvSpPr>
            <a:spLocks noGrp="1"/>
          </p:cNvSpPr>
          <p:nvPr>
            <p:ph type="title"/>
          </p:nvPr>
        </p:nvSpPr>
        <p:spPr/>
        <p:txBody>
          <a:bodyPr/>
          <a:lstStyle/>
          <a:p>
            <a:r>
              <a:rPr lang="en-CA" dirty="0"/>
              <a:t>Process Management	</a:t>
            </a:r>
          </a:p>
        </p:txBody>
      </p:sp>
      <p:sp>
        <p:nvSpPr>
          <p:cNvPr id="3" name="Content Placeholder 2">
            <a:extLst>
              <a:ext uri="{FF2B5EF4-FFF2-40B4-BE49-F238E27FC236}">
                <a16:creationId xmlns:a16="http://schemas.microsoft.com/office/drawing/2014/main" id="{F3C33F5D-42AD-44DB-9311-24E197DC1EBB}"/>
              </a:ext>
            </a:extLst>
          </p:cNvPr>
          <p:cNvSpPr>
            <a:spLocks noGrp="1"/>
          </p:cNvSpPr>
          <p:nvPr>
            <p:ph idx="1"/>
          </p:nvPr>
        </p:nvSpPr>
        <p:spPr/>
        <p:txBody>
          <a:bodyPr/>
          <a:lstStyle/>
          <a:p>
            <a:r>
              <a:rPr lang="en-CA" dirty="0"/>
              <a:t>Program is a passive entity/Process is active</a:t>
            </a:r>
          </a:p>
          <a:p>
            <a:r>
              <a:rPr lang="en-CA" dirty="0"/>
              <a:t>Process needs resources  (CPU/Memory/IO)</a:t>
            </a:r>
          </a:p>
          <a:p>
            <a:r>
              <a:rPr lang="en-CA" dirty="0"/>
              <a:t>Process has a program counter, Process stack, code, and data</a:t>
            </a:r>
          </a:p>
          <a:p>
            <a:r>
              <a:rPr lang="en-CA" dirty="0"/>
              <a:t>Process termination reclaims resources to the OS for other programs</a:t>
            </a:r>
          </a:p>
          <a:p>
            <a:r>
              <a:rPr lang="en-CA" dirty="0"/>
              <a:t>Single threaded programs have 1 program counter – that’s the address of the next instruction to execute</a:t>
            </a:r>
          </a:p>
          <a:p>
            <a:r>
              <a:rPr lang="en-CA" dirty="0"/>
              <a:t>Multi-threaded has one PC per thread</a:t>
            </a:r>
          </a:p>
          <a:p>
            <a:r>
              <a:rPr lang="en-CA" dirty="0"/>
              <a:t>Typically a system has many processes, some users, and one OS running concurrently on one or more CPU</a:t>
            </a:r>
          </a:p>
        </p:txBody>
      </p:sp>
    </p:spTree>
    <p:extLst>
      <p:ext uri="{BB962C8B-B14F-4D97-AF65-F5344CB8AC3E}">
        <p14:creationId xmlns:p14="http://schemas.microsoft.com/office/powerpoint/2010/main" val="3672457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C4763-6617-4AD9-8847-E0598BABFC93}"/>
              </a:ext>
            </a:extLst>
          </p:cNvPr>
          <p:cNvSpPr>
            <a:spLocks noGrp="1"/>
          </p:cNvSpPr>
          <p:nvPr>
            <p:ph type="title"/>
          </p:nvPr>
        </p:nvSpPr>
        <p:spPr/>
        <p:txBody>
          <a:bodyPr/>
          <a:lstStyle/>
          <a:p>
            <a:r>
              <a:rPr lang="en-CA" dirty="0"/>
              <a:t>Process</a:t>
            </a:r>
          </a:p>
        </p:txBody>
      </p:sp>
      <p:sp>
        <p:nvSpPr>
          <p:cNvPr id="3" name="Content Placeholder 2">
            <a:extLst>
              <a:ext uri="{FF2B5EF4-FFF2-40B4-BE49-F238E27FC236}">
                <a16:creationId xmlns:a16="http://schemas.microsoft.com/office/drawing/2014/main" id="{8B5D2A19-D548-4C17-B9E2-2C1DEAB17389}"/>
              </a:ext>
            </a:extLst>
          </p:cNvPr>
          <p:cNvSpPr>
            <a:spLocks noGrp="1"/>
          </p:cNvSpPr>
          <p:nvPr>
            <p:ph idx="1"/>
          </p:nvPr>
        </p:nvSpPr>
        <p:spPr/>
        <p:txBody>
          <a:bodyPr/>
          <a:lstStyle/>
          <a:p>
            <a:r>
              <a:rPr lang="en-CA" dirty="0"/>
              <a:t>A process can be in one of a few states – New (being created), Running, waiting, ready and terminated. </a:t>
            </a:r>
          </a:p>
          <a:p>
            <a:r>
              <a:rPr lang="en-CA" dirty="0"/>
              <a:t>It may move from ready to waiting to running</a:t>
            </a:r>
          </a:p>
          <a:p>
            <a:r>
              <a:rPr lang="en-CA" dirty="0"/>
              <a:t>(I could draw a finite state machine for this)</a:t>
            </a:r>
          </a:p>
          <a:p>
            <a:endParaRPr lang="en-CA" dirty="0"/>
          </a:p>
        </p:txBody>
      </p:sp>
    </p:spTree>
    <p:extLst>
      <p:ext uri="{BB962C8B-B14F-4D97-AF65-F5344CB8AC3E}">
        <p14:creationId xmlns:p14="http://schemas.microsoft.com/office/powerpoint/2010/main" val="977649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D3EF-C343-4844-8B4F-BBE686E5C383}"/>
              </a:ext>
            </a:extLst>
          </p:cNvPr>
          <p:cNvSpPr>
            <a:spLocks noGrp="1"/>
          </p:cNvSpPr>
          <p:nvPr>
            <p:ph type="title"/>
          </p:nvPr>
        </p:nvSpPr>
        <p:spPr/>
        <p:txBody>
          <a:bodyPr/>
          <a:lstStyle/>
          <a:p>
            <a:r>
              <a:rPr lang="en-CA" dirty="0"/>
              <a:t>Process Control Block</a:t>
            </a:r>
          </a:p>
        </p:txBody>
      </p:sp>
      <p:sp>
        <p:nvSpPr>
          <p:cNvPr id="3" name="Content Placeholder 2">
            <a:extLst>
              <a:ext uri="{FF2B5EF4-FFF2-40B4-BE49-F238E27FC236}">
                <a16:creationId xmlns:a16="http://schemas.microsoft.com/office/drawing/2014/main" id="{C828345D-E6DF-4580-BD53-BD52698D8CDB}"/>
              </a:ext>
            </a:extLst>
          </p:cNvPr>
          <p:cNvSpPr>
            <a:spLocks noGrp="1"/>
          </p:cNvSpPr>
          <p:nvPr>
            <p:ph idx="1"/>
          </p:nvPr>
        </p:nvSpPr>
        <p:spPr/>
        <p:txBody>
          <a:bodyPr/>
          <a:lstStyle/>
          <a:p>
            <a:endParaRPr lang="en-CA" dirty="0"/>
          </a:p>
        </p:txBody>
      </p:sp>
      <p:pic>
        <p:nvPicPr>
          <p:cNvPr id="5" name="Picture 4">
            <a:extLst>
              <a:ext uri="{FF2B5EF4-FFF2-40B4-BE49-F238E27FC236}">
                <a16:creationId xmlns:a16="http://schemas.microsoft.com/office/drawing/2014/main" id="{E4A5F9A9-E545-45A4-AEBA-351227DED830}"/>
              </a:ext>
            </a:extLst>
          </p:cNvPr>
          <p:cNvPicPr>
            <a:picLocks noChangeAspect="1"/>
          </p:cNvPicPr>
          <p:nvPr/>
        </p:nvPicPr>
        <p:blipFill>
          <a:blip r:embed="rId2"/>
          <a:stretch>
            <a:fillRect/>
          </a:stretch>
        </p:blipFill>
        <p:spPr>
          <a:xfrm>
            <a:off x="875464" y="0"/>
            <a:ext cx="10441072" cy="6858000"/>
          </a:xfrm>
          <a:prstGeom prst="rect">
            <a:avLst/>
          </a:prstGeom>
        </p:spPr>
      </p:pic>
    </p:spTree>
    <p:extLst>
      <p:ext uri="{BB962C8B-B14F-4D97-AF65-F5344CB8AC3E}">
        <p14:creationId xmlns:p14="http://schemas.microsoft.com/office/powerpoint/2010/main" val="3096974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209D-0109-49A3-B0BC-34FAFA904758}"/>
              </a:ext>
            </a:extLst>
          </p:cNvPr>
          <p:cNvSpPr>
            <a:spLocks noGrp="1"/>
          </p:cNvSpPr>
          <p:nvPr>
            <p:ph type="title"/>
          </p:nvPr>
        </p:nvSpPr>
        <p:spPr/>
        <p:txBody>
          <a:bodyPr/>
          <a:lstStyle/>
          <a:p>
            <a:r>
              <a:rPr lang="en-CA" dirty="0"/>
              <a:t>Process Management</a:t>
            </a:r>
          </a:p>
        </p:txBody>
      </p:sp>
      <p:sp>
        <p:nvSpPr>
          <p:cNvPr id="3" name="Content Placeholder 2">
            <a:extLst>
              <a:ext uri="{FF2B5EF4-FFF2-40B4-BE49-F238E27FC236}">
                <a16:creationId xmlns:a16="http://schemas.microsoft.com/office/drawing/2014/main" id="{63177226-3233-4590-880D-11379B1D6F87}"/>
              </a:ext>
            </a:extLst>
          </p:cNvPr>
          <p:cNvSpPr>
            <a:spLocks noGrp="1"/>
          </p:cNvSpPr>
          <p:nvPr>
            <p:ph idx="1"/>
          </p:nvPr>
        </p:nvSpPr>
        <p:spPr/>
        <p:txBody>
          <a:bodyPr/>
          <a:lstStyle/>
          <a:p>
            <a:r>
              <a:rPr lang="en-CA" dirty="0"/>
              <a:t>Create and Delete both user and system processes</a:t>
            </a:r>
          </a:p>
          <a:p>
            <a:r>
              <a:rPr lang="en-CA" dirty="0"/>
              <a:t>Suspend and resume processes</a:t>
            </a:r>
          </a:p>
          <a:p>
            <a:r>
              <a:rPr lang="en-CA" dirty="0"/>
              <a:t>Synchronisation</a:t>
            </a:r>
          </a:p>
          <a:p>
            <a:r>
              <a:rPr lang="en-CA" dirty="0"/>
              <a:t>Communication (like MPI)</a:t>
            </a:r>
          </a:p>
          <a:p>
            <a:r>
              <a:rPr lang="en-CA" dirty="0"/>
              <a:t>Deadlock handling</a:t>
            </a:r>
          </a:p>
        </p:txBody>
      </p:sp>
    </p:spTree>
    <p:extLst>
      <p:ext uri="{BB962C8B-B14F-4D97-AF65-F5344CB8AC3E}">
        <p14:creationId xmlns:p14="http://schemas.microsoft.com/office/powerpoint/2010/main" val="3667980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990600"/>
            <a:ext cx="8204200" cy="4584700"/>
          </a:xfrm>
          <a:prstGeom prst="rect">
            <a:avLst/>
          </a:prstGeom>
        </p:spPr>
      </p:pic>
      <p:sp>
        <p:nvSpPr>
          <p:cNvPr id="3" name="TextBox 2"/>
          <p:cNvSpPr txBox="1"/>
          <p:nvPr/>
        </p:nvSpPr>
        <p:spPr>
          <a:xfrm>
            <a:off x="3124201" y="5657672"/>
            <a:ext cx="6670779" cy="1200329"/>
          </a:xfrm>
          <a:prstGeom prst="rect">
            <a:avLst/>
          </a:prstGeom>
          <a:noFill/>
        </p:spPr>
        <p:txBody>
          <a:bodyPr wrap="square" rtlCol="0">
            <a:spAutoFit/>
          </a:bodyPr>
          <a:lstStyle/>
          <a:p>
            <a:r>
              <a:rPr lang="en-US"/>
              <a:t>The runtime system allocates the kernel threads made available to it to the user threads for which it is responsible in several different ways. </a:t>
            </a:r>
          </a:p>
          <a:p>
            <a:endParaRPr lang="en-US" dirty="0"/>
          </a:p>
        </p:txBody>
      </p:sp>
    </p:spTree>
    <p:extLst>
      <p:ext uri="{BB962C8B-B14F-4D97-AF65-F5344CB8AC3E}">
        <p14:creationId xmlns:p14="http://schemas.microsoft.com/office/powerpoint/2010/main" val="95590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5BDBBA-E58E-4324-B652-43FBDE74F831}"/>
              </a:ext>
            </a:extLst>
          </p:cNvPr>
          <p:cNvPicPr>
            <a:picLocks noChangeAspect="1"/>
          </p:cNvPicPr>
          <p:nvPr/>
        </p:nvPicPr>
        <p:blipFill>
          <a:blip r:embed="rId2"/>
          <a:stretch>
            <a:fillRect/>
          </a:stretch>
        </p:blipFill>
        <p:spPr>
          <a:xfrm>
            <a:off x="948972" y="0"/>
            <a:ext cx="10294056" cy="6858000"/>
          </a:xfrm>
          <a:prstGeom prst="rect">
            <a:avLst/>
          </a:prstGeom>
        </p:spPr>
      </p:pic>
    </p:spTree>
    <p:extLst>
      <p:ext uri="{BB962C8B-B14F-4D97-AF65-F5344CB8AC3E}">
        <p14:creationId xmlns:p14="http://schemas.microsoft.com/office/powerpoint/2010/main" val="1600979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AB30-FA9B-443E-BC29-9D33C7E55744}"/>
              </a:ext>
            </a:extLst>
          </p:cNvPr>
          <p:cNvSpPr>
            <a:spLocks noGrp="1"/>
          </p:cNvSpPr>
          <p:nvPr>
            <p:ph type="title"/>
          </p:nvPr>
        </p:nvSpPr>
        <p:spPr/>
        <p:txBody>
          <a:bodyPr/>
          <a:lstStyle/>
          <a:p>
            <a:r>
              <a:rPr lang="en-CA" dirty="0"/>
              <a:t>Process Schedulers</a:t>
            </a:r>
          </a:p>
        </p:txBody>
      </p:sp>
      <p:sp>
        <p:nvSpPr>
          <p:cNvPr id="3" name="Content Placeholder 2">
            <a:extLst>
              <a:ext uri="{FF2B5EF4-FFF2-40B4-BE49-F238E27FC236}">
                <a16:creationId xmlns:a16="http://schemas.microsoft.com/office/drawing/2014/main" id="{175A5CBF-DBA2-4DCC-B8C4-CA854456DBC3}"/>
              </a:ext>
            </a:extLst>
          </p:cNvPr>
          <p:cNvSpPr>
            <a:spLocks noGrp="1"/>
          </p:cNvSpPr>
          <p:nvPr>
            <p:ph idx="1"/>
          </p:nvPr>
        </p:nvSpPr>
        <p:spPr/>
        <p:txBody>
          <a:bodyPr>
            <a:normAutofit lnSpcReduction="10000"/>
          </a:bodyPr>
          <a:lstStyle/>
          <a:p>
            <a:r>
              <a:rPr lang="en-CA" dirty="0"/>
              <a:t>The OS has to be programmed which scheduling algorithm to use for which device.  </a:t>
            </a:r>
          </a:p>
          <a:p>
            <a:r>
              <a:rPr lang="en-CA" dirty="0"/>
              <a:t>Processes need to be spooled (queued) up on a mass storage device</a:t>
            </a:r>
          </a:p>
          <a:p>
            <a:r>
              <a:rPr lang="en-CA" dirty="0"/>
              <a:t>The longer term scheduler selects which one to load up into memory</a:t>
            </a:r>
          </a:p>
          <a:p>
            <a:r>
              <a:rPr lang="en-CA" dirty="0"/>
              <a:t>Note that in a super computer the scheduler may factor in fees/cost to a process which is not the case in a home use machine</a:t>
            </a:r>
          </a:p>
          <a:p>
            <a:r>
              <a:rPr lang="en-CA" dirty="0"/>
              <a:t>The short term scheduler selects from the processes that are ready which one to execute, and allocates CPU time to them</a:t>
            </a:r>
          </a:p>
          <a:p>
            <a:r>
              <a:rPr lang="en-CA" dirty="0"/>
              <a:t>(We don’t tend to think about long term schedulers in home computing)</a:t>
            </a:r>
          </a:p>
        </p:txBody>
      </p:sp>
    </p:spTree>
    <p:extLst>
      <p:ext uri="{BB962C8B-B14F-4D97-AF65-F5344CB8AC3E}">
        <p14:creationId xmlns:p14="http://schemas.microsoft.com/office/powerpoint/2010/main" val="173519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1981200" y="152401"/>
            <a:ext cx="838835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eaLnBrk="1" hangingPunct="1">
              <a:defRPr/>
            </a:pPr>
            <a:r>
              <a:rPr lang="en-US" sz="3200" kern="0"/>
              <a:t>Operating System</a:t>
            </a:r>
            <a:endParaRPr lang="en-US" sz="3200" kern="0" dirty="0"/>
          </a:p>
        </p:txBody>
      </p:sp>
      <p:sp>
        <p:nvSpPr>
          <p:cNvPr id="8194" name="Rectangle 3"/>
          <p:cNvSpPr txBox="1">
            <a:spLocks noChangeArrowheads="1"/>
          </p:cNvSpPr>
          <p:nvPr/>
        </p:nvSpPr>
        <p:spPr bwMode="auto">
          <a:xfrm>
            <a:off x="1976438" y="860425"/>
            <a:ext cx="7772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spcBef>
                <a:spcPct val="20000"/>
              </a:spcBef>
              <a:buChar char="•"/>
              <a:defRPr sz="2000">
                <a:solidFill>
                  <a:schemeClr val="tx1"/>
                </a:solidFill>
                <a:latin typeface="Arial" charset="0"/>
                <a:ea typeface="MS PGothic" charset="-128"/>
              </a:defRPr>
            </a:lvl1pPr>
            <a:lvl2pPr marL="460375" indent="-169863">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lnSpc>
                <a:spcPct val="95000"/>
              </a:lnSpc>
              <a:spcBef>
                <a:spcPct val="35000"/>
              </a:spcBef>
              <a:buClr>
                <a:schemeClr val="accent2"/>
              </a:buClr>
            </a:pPr>
            <a:r>
              <a:rPr lang="en-US" altLang="en-US" sz="1800">
                <a:solidFill>
                  <a:srgbClr val="333333"/>
                </a:solidFill>
              </a:rPr>
              <a:t>What is an Operating System?</a:t>
            </a:r>
          </a:p>
          <a:p>
            <a:pPr lvl="1" eaLnBrk="1" hangingPunct="1">
              <a:lnSpc>
                <a:spcPct val="95000"/>
              </a:lnSpc>
              <a:spcBef>
                <a:spcPct val="35000"/>
              </a:spcBef>
              <a:buFont typeface="Arial" charset="0"/>
              <a:buChar char="•"/>
            </a:pPr>
            <a:r>
              <a:rPr lang="en-US" altLang="en-US" sz="1800">
                <a:solidFill>
                  <a:srgbClr val="333333"/>
                </a:solidFill>
              </a:rPr>
              <a:t>A program that </a:t>
            </a:r>
            <a:r>
              <a:rPr lang="en-US" altLang="en-US" sz="1800" b="1">
                <a:solidFill>
                  <a:srgbClr val="333333"/>
                </a:solidFill>
              </a:rPr>
              <a:t>controls the execution of application programs</a:t>
            </a:r>
          </a:p>
          <a:p>
            <a:pPr lvl="1" eaLnBrk="1" hangingPunct="1">
              <a:lnSpc>
                <a:spcPct val="95000"/>
              </a:lnSpc>
              <a:spcBef>
                <a:spcPct val="35000"/>
              </a:spcBef>
              <a:buFont typeface="Arial" charset="0"/>
              <a:buChar char="•"/>
            </a:pPr>
            <a:r>
              <a:rPr lang="en-US" altLang="en-US" sz="1800">
                <a:solidFill>
                  <a:srgbClr val="333333"/>
                </a:solidFill>
              </a:rPr>
              <a:t>An interface between applications and hardware</a:t>
            </a:r>
          </a:p>
          <a:p>
            <a:pPr lvl="1" eaLnBrk="1" hangingPunct="1">
              <a:lnSpc>
                <a:spcPct val="95000"/>
              </a:lnSpc>
              <a:spcBef>
                <a:spcPct val="35000"/>
              </a:spcBef>
              <a:buFont typeface="Arial" charset="0"/>
              <a:buChar char="•"/>
            </a:pPr>
            <a:r>
              <a:rPr lang="en-US" altLang="en-US" sz="1800">
                <a:solidFill>
                  <a:srgbClr val="333333"/>
                </a:solidFill>
              </a:rPr>
              <a:t>A program that manages hardware resources and task scheduling</a:t>
            </a:r>
          </a:p>
          <a:p>
            <a:pPr eaLnBrk="1" hangingPunct="1">
              <a:lnSpc>
                <a:spcPct val="95000"/>
              </a:lnSpc>
              <a:spcBef>
                <a:spcPct val="35000"/>
              </a:spcBef>
              <a:buClr>
                <a:schemeClr val="accent2"/>
              </a:buClr>
            </a:pPr>
            <a:r>
              <a:rPr lang="en-US" altLang="en-US" sz="1800">
                <a:solidFill>
                  <a:srgbClr val="333333"/>
                </a:solidFill>
              </a:rPr>
              <a:t>Primary functionality</a:t>
            </a:r>
          </a:p>
          <a:p>
            <a:pPr lvl="1" eaLnBrk="1" hangingPunct="1">
              <a:lnSpc>
                <a:spcPct val="95000"/>
              </a:lnSpc>
              <a:spcBef>
                <a:spcPct val="35000"/>
              </a:spcBef>
              <a:buFont typeface="Arial" charset="0"/>
              <a:buChar char="•"/>
            </a:pPr>
            <a:r>
              <a:rPr lang="en-US" altLang="en-US" sz="1800">
                <a:solidFill>
                  <a:srgbClr val="333333"/>
                </a:solidFill>
              </a:rPr>
              <a:t>Exploits the hardware resources of one or more processors</a:t>
            </a:r>
          </a:p>
          <a:p>
            <a:pPr lvl="1" eaLnBrk="1" hangingPunct="1">
              <a:lnSpc>
                <a:spcPct val="95000"/>
              </a:lnSpc>
              <a:spcBef>
                <a:spcPct val="35000"/>
              </a:spcBef>
              <a:buFont typeface="Arial" charset="0"/>
              <a:buChar char="•"/>
            </a:pPr>
            <a:r>
              <a:rPr lang="en-US" altLang="en-US" sz="1800">
                <a:solidFill>
                  <a:srgbClr val="333333"/>
                </a:solidFill>
              </a:rPr>
              <a:t>Provides a set of services to system users</a:t>
            </a:r>
          </a:p>
          <a:p>
            <a:pPr lvl="1" eaLnBrk="1" hangingPunct="1">
              <a:lnSpc>
                <a:spcPct val="95000"/>
              </a:lnSpc>
              <a:spcBef>
                <a:spcPct val="35000"/>
              </a:spcBef>
              <a:buFont typeface="Arial" charset="0"/>
              <a:buChar char="•"/>
            </a:pPr>
            <a:r>
              <a:rPr lang="en-US" altLang="en-US" sz="1800">
                <a:solidFill>
                  <a:srgbClr val="333333"/>
                </a:solidFill>
              </a:rPr>
              <a:t>Manages secondary memory and I/O devices</a:t>
            </a:r>
          </a:p>
          <a:p>
            <a:pPr eaLnBrk="1" hangingPunct="1">
              <a:lnSpc>
                <a:spcPct val="95000"/>
              </a:lnSpc>
              <a:spcBef>
                <a:spcPct val="35000"/>
              </a:spcBef>
              <a:buClr>
                <a:schemeClr val="accent2"/>
              </a:buClr>
            </a:pPr>
            <a:r>
              <a:rPr lang="en-US" altLang="en-US" sz="1800">
                <a:solidFill>
                  <a:srgbClr val="333333"/>
                </a:solidFill>
              </a:rPr>
              <a:t>Objectives</a:t>
            </a:r>
          </a:p>
          <a:p>
            <a:pPr lvl="1" eaLnBrk="1" hangingPunct="1">
              <a:lnSpc>
                <a:spcPct val="95000"/>
              </a:lnSpc>
              <a:spcBef>
                <a:spcPct val="35000"/>
              </a:spcBef>
              <a:buFont typeface="Arial" charset="0"/>
              <a:buChar char="•"/>
            </a:pPr>
            <a:r>
              <a:rPr lang="en-US" altLang="en-US" sz="1800">
                <a:solidFill>
                  <a:srgbClr val="333333"/>
                </a:solidFill>
              </a:rPr>
              <a:t>Convenience: Makes the computer more convenient to use</a:t>
            </a:r>
          </a:p>
          <a:p>
            <a:pPr lvl="1" eaLnBrk="1" hangingPunct="1">
              <a:lnSpc>
                <a:spcPct val="95000"/>
              </a:lnSpc>
              <a:spcBef>
                <a:spcPct val="35000"/>
              </a:spcBef>
              <a:buFont typeface="Arial" charset="0"/>
              <a:buChar char="•"/>
            </a:pPr>
            <a:r>
              <a:rPr lang="en-US" altLang="en-US" sz="1800">
                <a:solidFill>
                  <a:srgbClr val="333333"/>
                </a:solidFill>
              </a:rPr>
              <a:t>Efficiency: Allows computer system resources to be used in an efficient manner</a:t>
            </a:r>
          </a:p>
          <a:p>
            <a:pPr lvl="1" eaLnBrk="1" hangingPunct="1">
              <a:lnSpc>
                <a:spcPct val="95000"/>
              </a:lnSpc>
              <a:spcBef>
                <a:spcPct val="35000"/>
              </a:spcBef>
              <a:buFont typeface="Arial" charset="0"/>
              <a:buChar char="•"/>
            </a:pPr>
            <a:r>
              <a:rPr lang="en-US" altLang="en-US" sz="1800">
                <a:solidFill>
                  <a:srgbClr val="333333"/>
                </a:solidFill>
              </a:rPr>
              <a:t>Ability to evolve: Permit effective development, testing, and introduction of new system functions without interfering with service</a:t>
            </a:r>
          </a:p>
          <a:p>
            <a:pPr eaLnBrk="1" hangingPunct="1">
              <a:lnSpc>
                <a:spcPct val="95000"/>
              </a:lnSpc>
              <a:spcBef>
                <a:spcPct val="35000"/>
              </a:spcBef>
              <a:buClr>
                <a:schemeClr val="accent2"/>
              </a:buClr>
              <a:buFont typeface="Times" charset="0"/>
              <a:buNone/>
            </a:pPr>
            <a:endParaRPr lang="en-US" altLang="en-US" sz="1600">
              <a:solidFill>
                <a:srgbClr val="333333"/>
              </a:solidFill>
            </a:endParaRPr>
          </a:p>
        </p:txBody>
      </p:sp>
    </p:spTree>
    <p:extLst>
      <p:ext uri="{BB962C8B-B14F-4D97-AF65-F5344CB8AC3E}">
        <p14:creationId xmlns:p14="http://schemas.microsoft.com/office/powerpoint/2010/main" val="1894031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86245-DA61-4D8F-A95A-1DDEA91B8AD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7F55126B-74D1-4E3C-98CD-586BCAAD9088}"/>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8E9E6318-9FE1-48B4-A067-CBC0FCB06AFB}"/>
              </a:ext>
            </a:extLst>
          </p:cNvPr>
          <p:cNvPicPr>
            <a:picLocks noChangeAspect="1"/>
          </p:cNvPicPr>
          <p:nvPr/>
        </p:nvPicPr>
        <p:blipFill>
          <a:blip r:embed="rId3"/>
          <a:stretch>
            <a:fillRect/>
          </a:stretch>
        </p:blipFill>
        <p:spPr>
          <a:xfrm>
            <a:off x="992615" y="0"/>
            <a:ext cx="10206769" cy="6858000"/>
          </a:xfrm>
          <a:prstGeom prst="rect">
            <a:avLst/>
          </a:prstGeom>
        </p:spPr>
      </p:pic>
    </p:spTree>
    <p:extLst>
      <p:ext uri="{BB962C8B-B14F-4D97-AF65-F5344CB8AC3E}">
        <p14:creationId xmlns:p14="http://schemas.microsoft.com/office/powerpoint/2010/main" val="3884390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81000"/>
            <a:ext cx="5969000" cy="4836948"/>
          </a:xfrm>
          <a:prstGeom prst="rect">
            <a:avLst/>
          </a:prstGeom>
        </p:spPr>
      </p:pic>
      <p:sp>
        <p:nvSpPr>
          <p:cNvPr id="4" name="TextBox 3"/>
          <p:cNvSpPr txBox="1"/>
          <p:nvPr/>
        </p:nvSpPr>
        <p:spPr>
          <a:xfrm>
            <a:off x="2349951" y="5252585"/>
            <a:ext cx="7669898" cy="1200329"/>
          </a:xfrm>
          <a:prstGeom prst="rect">
            <a:avLst/>
          </a:prstGeom>
          <a:noFill/>
        </p:spPr>
        <p:txBody>
          <a:bodyPr wrap="square" rtlCol="0">
            <a:spAutoFit/>
          </a:bodyPr>
          <a:lstStyle/>
          <a:p>
            <a:r>
              <a:rPr lang="en-US"/>
              <a:t>The translation lookaside buffer (TLB) is a special-purpose cache that operates to provide high-speed mapping of virtual page numbers to main memory frame numbers for recently used stored data. </a:t>
            </a:r>
          </a:p>
          <a:p>
            <a:endParaRPr lang="en-US" dirty="0"/>
          </a:p>
        </p:txBody>
      </p:sp>
    </p:spTree>
    <p:extLst>
      <p:ext uri="{BB962C8B-B14F-4D97-AF65-F5344CB8AC3E}">
        <p14:creationId xmlns:p14="http://schemas.microsoft.com/office/powerpoint/2010/main" val="278774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B1CB01-CA48-43EB-BA74-38378F8AF13B}"/>
              </a:ext>
            </a:extLst>
          </p:cNvPr>
          <p:cNvPicPr>
            <a:picLocks noChangeAspect="1"/>
          </p:cNvPicPr>
          <p:nvPr/>
        </p:nvPicPr>
        <p:blipFill>
          <a:blip r:embed="rId2"/>
          <a:stretch>
            <a:fillRect/>
          </a:stretch>
        </p:blipFill>
        <p:spPr>
          <a:xfrm>
            <a:off x="1094353" y="0"/>
            <a:ext cx="10003293" cy="6858000"/>
          </a:xfrm>
          <a:prstGeom prst="rect">
            <a:avLst/>
          </a:prstGeom>
        </p:spPr>
      </p:pic>
    </p:spTree>
    <p:extLst>
      <p:ext uri="{BB962C8B-B14F-4D97-AF65-F5344CB8AC3E}">
        <p14:creationId xmlns:p14="http://schemas.microsoft.com/office/powerpoint/2010/main" val="2028450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F06895-B1FE-4D51-8E72-49355BCC93B2}"/>
              </a:ext>
            </a:extLst>
          </p:cNvPr>
          <p:cNvPicPr>
            <a:picLocks noChangeAspect="1"/>
          </p:cNvPicPr>
          <p:nvPr/>
        </p:nvPicPr>
        <p:blipFill>
          <a:blip r:embed="rId2"/>
          <a:stretch>
            <a:fillRect/>
          </a:stretch>
        </p:blipFill>
        <p:spPr>
          <a:xfrm>
            <a:off x="961383" y="0"/>
            <a:ext cx="10269233" cy="6858000"/>
          </a:xfrm>
          <a:prstGeom prst="rect">
            <a:avLst/>
          </a:prstGeom>
        </p:spPr>
      </p:pic>
    </p:spTree>
    <p:extLst>
      <p:ext uri="{BB962C8B-B14F-4D97-AF65-F5344CB8AC3E}">
        <p14:creationId xmlns:p14="http://schemas.microsoft.com/office/powerpoint/2010/main" val="1955908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FE4303-16EF-4C43-AD01-60F10EB97A6B}"/>
              </a:ext>
            </a:extLst>
          </p:cNvPr>
          <p:cNvPicPr>
            <a:picLocks noChangeAspect="1"/>
          </p:cNvPicPr>
          <p:nvPr/>
        </p:nvPicPr>
        <p:blipFill>
          <a:blip r:embed="rId2"/>
          <a:stretch>
            <a:fillRect/>
          </a:stretch>
        </p:blipFill>
        <p:spPr>
          <a:xfrm>
            <a:off x="590759" y="0"/>
            <a:ext cx="11010481" cy="6858000"/>
          </a:xfrm>
          <a:prstGeom prst="rect">
            <a:avLst/>
          </a:prstGeom>
        </p:spPr>
      </p:pic>
    </p:spTree>
    <p:extLst>
      <p:ext uri="{BB962C8B-B14F-4D97-AF65-F5344CB8AC3E}">
        <p14:creationId xmlns:p14="http://schemas.microsoft.com/office/powerpoint/2010/main" val="3048328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445876-7BC1-4831-851A-32A11AA555F0}"/>
              </a:ext>
            </a:extLst>
          </p:cNvPr>
          <p:cNvPicPr>
            <a:picLocks noChangeAspect="1"/>
          </p:cNvPicPr>
          <p:nvPr/>
        </p:nvPicPr>
        <p:blipFill>
          <a:blip r:embed="rId2"/>
          <a:stretch>
            <a:fillRect/>
          </a:stretch>
        </p:blipFill>
        <p:spPr>
          <a:xfrm>
            <a:off x="780869" y="0"/>
            <a:ext cx="10630261" cy="6858000"/>
          </a:xfrm>
          <a:prstGeom prst="rect">
            <a:avLst/>
          </a:prstGeom>
        </p:spPr>
      </p:pic>
    </p:spTree>
    <p:extLst>
      <p:ext uri="{BB962C8B-B14F-4D97-AF65-F5344CB8AC3E}">
        <p14:creationId xmlns:p14="http://schemas.microsoft.com/office/powerpoint/2010/main" val="279519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CE1F94-2D86-419B-AE53-DB23D0CDFB2C}"/>
              </a:ext>
            </a:extLst>
          </p:cNvPr>
          <p:cNvPicPr>
            <a:picLocks noChangeAspect="1"/>
          </p:cNvPicPr>
          <p:nvPr/>
        </p:nvPicPr>
        <p:blipFill>
          <a:blip r:embed="rId2"/>
          <a:stretch>
            <a:fillRect/>
          </a:stretch>
        </p:blipFill>
        <p:spPr>
          <a:xfrm>
            <a:off x="742786" y="0"/>
            <a:ext cx="10706427" cy="6858000"/>
          </a:xfrm>
          <a:prstGeom prst="rect">
            <a:avLst/>
          </a:prstGeom>
        </p:spPr>
      </p:pic>
    </p:spTree>
    <p:extLst>
      <p:ext uri="{BB962C8B-B14F-4D97-AF65-F5344CB8AC3E}">
        <p14:creationId xmlns:p14="http://schemas.microsoft.com/office/powerpoint/2010/main" val="84290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1D659-9583-4DD6-AD35-5981E44CDCFC}"/>
              </a:ext>
            </a:extLst>
          </p:cNvPr>
          <p:cNvPicPr>
            <a:picLocks noChangeAspect="1"/>
          </p:cNvPicPr>
          <p:nvPr/>
        </p:nvPicPr>
        <p:blipFill>
          <a:blip r:embed="rId2"/>
          <a:stretch>
            <a:fillRect/>
          </a:stretch>
        </p:blipFill>
        <p:spPr>
          <a:xfrm>
            <a:off x="804199" y="0"/>
            <a:ext cx="10583601" cy="6858000"/>
          </a:xfrm>
          <a:prstGeom prst="rect">
            <a:avLst/>
          </a:prstGeom>
        </p:spPr>
      </p:pic>
    </p:spTree>
    <p:extLst>
      <p:ext uri="{BB962C8B-B14F-4D97-AF65-F5344CB8AC3E}">
        <p14:creationId xmlns:p14="http://schemas.microsoft.com/office/powerpoint/2010/main" val="3814532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D5BD7D-ECBE-4E25-95DD-DF3ECDF8F0FD}"/>
              </a:ext>
            </a:extLst>
          </p:cNvPr>
          <p:cNvPicPr>
            <a:picLocks noChangeAspect="1"/>
          </p:cNvPicPr>
          <p:nvPr/>
        </p:nvPicPr>
        <p:blipFill>
          <a:blip r:embed="rId2"/>
          <a:stretch>
            <a:fillRect/>
          </a:stretch>
        </p:blipFill>
        <p:spPr>
          <a:xfrm>
            <a:off x="330845" y="0"/>
            <a:ext cx="11530309" cy="6858000"/>
          </a:xfrm>
          <a:prstGeom prst="rect">
            <a:avLst/>
          </a:prstGeom>
        </p:spPr>
      </p:pic>
    </p:spTree>
    <p:extLst>
      <p:ext uri="{BB962C8B-B14F-4D97-AF65-F5344CB8AC3E}">
        <p14:creationId xmlns:p14="http://schemas.microsoft.com/office/powerpoint/2010/main" val="3997872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747540-CE7A-415A-9F24-523B7AE9484C}"/>
              </a:ext>
            </a:extLst>
          </p:cNvPr>
          <p:cNvPicPr>
            <a:picLocks noChangeAspect="1"/>
          </p:cNvPicPr>
          <p:nvPr/>
        </p:nvPicPr>
        <p:blipFill>
          <a:blip r:embed="rId2"/>
          <a:stretch>
            <a:fillRect/>
          </a:stretch>
        </p:blipFill>
        <p:spPr>
          <a:xfrm>
            <a:off x="115758" y="0"/>
            <a:ext cx="11960483" cy="6858000"/>
          </a:xfrm>
          <a:prstGeom prst="rect">
            <a:avLst/>
          </a:prstGeom>
        </p:spPr>
      </p:pic>
    </p:spTree>
    <p:extLst>
      <p:ext uri="{BB962C8B-B14F-4D97-AF65-F5344CB8AC3E}">
        <p14:creationId xmlns:p14="http://schemas.microsoft.com/office/powerpoint/2010/main" val="145741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2"/>
          <p:cNvSpPr txBox="1">
            <a:spLocks noChangeArrowheads="1"/>
          </p:cNvSpPr>
          <p:nvPr/>
        </p:nvSpPr>
        <p:spPr>
          <a:xfrm>
            <a:off x="1981200" y="152401"/>
            <a:ext cx="82438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Linux Distributions</a:t>
            </a:r>
            <a:endParaRPr lang="en-US" kern="0" dirty="0"/>
          </a:p>
        </p:txBody>
      </p:sp>
      <p:sp>
        <p:nvSpPr>
          <p:cNvPr id="7170" name="Text Box 3"/>
          <p:cNvSpPr txBox="1">
            <a:spLocks noChangeArrowheads="1"/>
          </p:cNvSpPr>
          <p:nvPr/>
        </p:nvSpPr>
        <p:spPr bwMode="auto">
          <a:xfrm>
            <a:off x="1911350" y="784225"/>
            <a:ext cx="1295400" cy="545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000"/>
              <a:t>Alphanet Linux</a:t>
            </a:r>
          </a:p>
          <a:p>
            <a:pPr eaLnBrk="1" hangingPunct="1">
              <a:spcBef>
                <a:spcPct val="0"/>
              </a:spcBef>
              <a:buFontTx/>
              <a:buNone/>
            </a:pPr>
            <a:r>
              <a:rPr lang="en-US" altLang="en-US" sz="1000"/>
              <a:t>Alzza Linux</a:t>
            </a:r>
          </a:p>
          <a:p>
            <a:pPr eaLnBrk="1" hangingPunct="1">
              <a:spcBef>
                <a:spcPct val="0"/>
              </a:spcBef>
              <a:buFontTx/>
              <a:buNone/>
            </a:pPr>
            <a:r>
              <a:rPr lang="en-US" altLang="en-US" sz="1000"/>
              <a:t>Andrew Linux        </a:t>
            </a:r>
          </a:p>
          <a:p>
            <a:pPr eaLnBrk="1" hangingPunct="1">
              <a:spcBef>
                <a:spcPct val="0"/>
              </a:spcBef>
              <a:buFontTx/>
              <a:buNone/>
            </a:pPr>
            <a:r>
              <a:rPr lang="en-US" altLang="en-US" sz="1000"/>
              <a:t>Apokalypse</a:t>
            </a:r>
          </a:p>
          <a:p>
            <a:pPr eaLnBrk="1" hangingPunct="1">
              <a:spcBef>
                <a:spcPct val="0"/>
              </a:spcBef>
              <a:buFontTx/>
              <a:buNone/>
            </a:pPr>
            <a:r>
              <a:rPr lang="en-US" altLang="en-US" sz="1000"/>
              <a:t>Armed Linux</a:t>
            </a:r>
          </a:p>
          <a:p>
            <a:pPr eaLnBrk="1" hangingPunct="1">
              <a:spcBef>
                <a:spcPct val="0"/>
              </a:spcBef>
              <a:buFontTx/>
              <a:buNone/>
            </a:pPr>
            <a:r>
              <a:rPr lang="en-US" altLang="en-US" sz="1000"/>
              <a:t>ASPLinux</a:t>
            </a:r>
          </a:p>
          <a:p>
            <a:pPr eaLnBrk="1" hangingPunct="1">
              <a:spcBef>
                <a:spcPct val="0"/>
              </a:spcBef>
              <a:buFontTx/>
              <a:buNone/>
            </a:pPr>
            <a:r>
              <a:rPr lang="en-US" altLang="en-US" sz="1000"/>
              <a:t>Bad Penguin</a:t>
            </a:r>
          </a:p>
          <a:p>
            <a:pPr eaLnBrk="1" hangingPunct="1">
              <a:spcBef>
                <a:spcPct val="0"/>
              </a:spcBef>
              <a:buFontTx/>
              <a:buNone/>
            </a:pPr>
            <a:r>
              <a:rPr lang="en-US" altLang="en-US" sz="1000"/>
              <a:t>Bastille Linux</a:t>
            </a:r>
          </a:p>
          <a:p>
            <a:pPr eaLnBrk="1" hangingPunct="1">
              <a:spcBef>
                <a:spcPct val="0"/>
              </a:spcBef>
              <a:buFontTx/>
              <a:buNone/>
            </a:pPr>
            <a:r>
              <a:rPr lang="en-US" altLang="en-US" sz="1000"/>
              <a:t>Best Linux</a:t>
            </a:r>
          </a:p>
          <a:p>
            <a:pPr eaLnBrk="1" hangingPunct="1">
              <a:spcBef>
                <a:spcPct val="0"/>
              </a:spcBef>
              <a:buFontTx/>
              <a:buNone/>
            </a:pPr>
            <a:r>
              <a:rPr lang="en-US" altLang="en-US" sz="1000"/>
              <a:t>BlackCat Linux</a:t>
            </a:r>
          </a:p>
          <a:p>
            <a:pPr eaLnBrk="1" hangingPunct="1">
              <a:spcBef>
                <a:spcPct val="0"/>
              </a:spcBef>
              <a:buFontTx/>
              <a:buNone/>
            </a:pPr>
            <a:r>
              <a:rPr lang="en-US" altLang="en-US" sz="1000"/>
              <a:t>Blue Linux</a:t>
            </a:r>
          </a:p>
          <a:p>
            <a:pPr eaLnBrk="1" hangingPunct="1">
              <a:spcBef>
                <a:spcPct val="0"/>
              </a:spcBef>
              <a:buFontTx/>
              <a:buNone/>
            </a:pPr>
            <a:r>
              <a:rPr lang="en-US" altLang="en-US" sz="1000"/>
              <a:t>Bluecat Linux</a:t>
            </a:r>
          </a:p>
          <a:p>
            <a:pPr eaLnBrk="1" hangingPunct="1">
              <a:spcBef>
                <a:spcPct val="0"/>
              </a:spcBef>
              <a:buFontTx/>
              <a:buNone/>
            </a:pPr>
            <a:r>
              <a:rPr lang="en-US" altLang="en-US" sz="1000"/>
              <a:t>BluePoint Linux</a:t>
            </a:r>
          </a:p>
          <a:p>
            <a:pPr eaLnBrk="1" hangingPunct="1">
              <a:spcBef>
                <a:spcPct val="0"/>
              </a:spcBef>
              <a:buFontTx/>
              <a:buNone/>
            </a:pPr>
            <a:r>
              <a:rPr lang="en-US" altLang="en-US" sz="1000"/>
              <a:t>Brutalware</a:t>
            </a:r>
          </a:p>
          <a:p>
            <a:pPr eaLnBrk="1" hangingPunct="1">
              <a:spcBef>
                <a:spcPct val="0"/>
              </a:spcBef>
              <a:buFontTx/>
              <a:buNone/>
            </a:pPr>
            <a:r>
              <a:rPr lang="en-US" altLang="en-US" sz="1000"/>
              <a:t>Caldera OpenLinux</a:t>
            </a:r>
          </a:p>
          <a:p>
            <a:pPr eaLnBrk="1" hangingPunct="1">
              <a:spcBef>
                <a:spcPct val="0"/>
              </a:spcBef>
              <a:buFontTx/>
              <a:buNone/>
            </a:pPr>
            <a:r>
              <a:rPr lang="en-US" altLang="en-US" sz="1000"/>
              <a:t>Cclinux</a:t>
            </a:r>
          </a:p>
          <a:p>
            <a:pPr eaLnBrk="1" hangingPunct="1">
              <a:spcBef>
                <a:spcPct val="0"/>
              </a:spcBef>
              <a:buFontTx/>
              <a:buNone/>
            </a:pPr>
            <a:r>
              <a:rPr lang="en-US" altLang="en-US" sz="1000"/>
              <a:t>ChainSaw Linux</a:t>
            </a:r>
          </a:p>
          <a:p>
            <a:pPr eaLnBrk="1" hangingPunct="1">
              <a:spcBef>
                <a:spcPct val="0"/>
              </a:spcBef>
              <a:buFontTx/>
              <a:buNone/>
            </a:pPr>
            <a:r>
              <a:rPr lang="en-US" altLang="en-US" sz="1000"/>
              <a:t>CLEClIeNUX</a:t>
            </a:r>
          </a:p>
          <a:p>
            <a:pPr eaLnBrk="1" hangingPunct="1">
              <a:spcBef>
                <a:spcPct val="0"/>
              </a:spcBef>
              <a:buFontTx/>
              <a:buNone/>
            </a:pPr>
            <a:r>
              <a:rPr lang="en-US" altLang="en-US" sz="1000"/>
              <a:t>Conectiva</a:t>
            </a:r>
          </a:p>
          <a:p>
            <a:pPr eaLnBrk="1" hangingPunct="1">
              <a:spcBef>
                <a:spcPct val="0"/>
              </a:spcBef>
              <a:buFontTx/>
              <a:buNone/>
            </a:pPr>
            <a:r>
              <a:rPr lang="en-US" altLang="en-US" sz="1000"/>
              <a:t>CoolLinux</a:t>
            </a:r>
          </a:p>
          <a:p>
            <a:pPr eaLnBrk="1" hangingPunct="1">
              <a:spcBef>
                <a:spcPct val="0"/>
              </a:spcBef>
              <a:buFontTx/>
              <a:buNone/>
            </a:pPr>
            <a:r>
              <a:rPr lang="en-US" altLang="en-US" sz="1000"/>
              <a:t>Coyote Linux</a:t>
            </a:r>
          </a:p>
          <a:p>
            <a:pPr eaLnBrk="1" hangingPunct="1">
              <a:spcBef>
                <a:spcPct val="0"/>
              </a:spcBef>
              <a:buFontTx/>
              <a:buNone/>
            </a:pPr>
            <a:r>
              <a:rPr lang="en-US" altLang="en-US" sz="1000"/>
              <a:t>Corel</a:t>
            </a:r>
          </a:p>
          <a:p>
            <a:pPr eaLnBrk="1" hangingPunct="1">
              <a:spcBef>
                <a:spcPct val="0"/>
              </a:spcBef>
              <a:buFontTx/>
              <a:buNone/>
            </a:pPr>
            <a:r>
              <a:rPr lang="en-US" altLang="en-US" sz="1000"/>
              <a:t>COX-Linux</a:t>
            </a:r>
          </a:p>
          <a:p>
            <a:pPr eaLnBrk="1" hangingPunct="1">
              <a:spcBef>
                <a:spcPct val="0"/>
              </a:spcBef>
              <a:buFontTx/>
              <a:buNone/>
            </a:pPr>
            <a:r>
              <a:rPr lang="en-US" altLang="en-US" sz="1000"/>
              <a:t>Darkstar Linux</a:t>
            </a:r>
          </a:p>
          <a:p>
            <a:pPr eaLnBrk="1" hangingPunct="1">
              <a:spcBef>
                <a:spcPct val="0"/>
              </a:spcBef>
              <a:buFontTx/>
              <a:buNone/>
            </a:pPr>
            <a:r>
              <a:rPr lang="en-US" altLang="en-US" sz="1000"/>
              <a:t>Debian Definite Linux</a:t>
            </a:r>
          </a:p>
          <a:p>
            <a:pPr eaLnBrk="1" hangingPunct="1">
              <a:spcBef>
                <a:spcPct val="0"/>
              </a:spcBef>
              <a:buFontTx/>
              <a:buNone/>
            </a:pPr>
            <a:r>
              <a:rPr lang="en-US" altLang="en-US" sz="1000"/>
              <a:t>deepLINUX</a:t>
            </a:r>
          </a:p>
          <a:p>
            <a:pPr eaLnBrk="1" hangingPunct="1">
              <a:spcBef>
                <a:spcPct val="0"/>
              </a:spcBef>
              <a:buFontTx/>
              <a:buNone/>
            </a:pPr>
            <a:r>
              <a:rPr lang="en-US" altLang="en-US" sz="1000"/>
              <a:t>Delix  </a:t>
            </a:r>
          </a:p>
          <a:p>
            <a:pPr eaLnBrk="1" hangingPunct="1">
              <a:spcBef>
                <a:spcPct val="0"/>
              </a:spcBef>
              <a:buFontTx/>
              <a:buNone/>
            </a:pPr>
            <a:r>
              <a:rPr lang="en-US" altLang="en-US" sz="1000"/>
              <a:t>Dlite (Debian Lite) </a:t>
            </a:r>
          </a:p>
          <a:p>
            <a:pPr eaLnBrk="1" hangingPunct="1">
              <a:spcBef>
                <a:spcPct val="0"/>
              </a:spcBef>
              <a:buFontTx/>
              <a:buNone/>
            </a:pPr>
            <a:r>
              <a:rPr lang="en-US" altLang="en-US" sz="1000"/>
              <a:t>DragonLinux</a:t>
            </a:r>
          </a:p>
          <a:p>
            <a:pPr eaLnBrk="1" hangingPunct="1">
              <a:spcBef>
                <a:spcPct val="0"/>
              </a:spcBef>
              <a:buFontTx/>
              <a:buNone/>
            </a:pPr>
            <a:r>
              <a:rPr lang="en-US" altLang="en-US" sz="1000"/>
              <a:t>Eagle Linux M68K</a:t>
            </a:r>
          </a:p>
          <a:p>
            <a:pPr eaLnBrk="1" hangingPunct="1">
              <a:spcBef>
                <a:spcPct val="0"/>
              </a:spcBef>
              <a:buFontTx/>
              <a:buNone/>
            </a:pPr>
            <a:r>
              <a:rPr lang="en-US" altLang="en-US" sz="1000"/>
              <a:t>easyLinux</a:t>
            </a:r>
          </a:p>
          <a:p>
            <a:pPr eaLnBrk="1" hangingPunct="1">
              <a:spcBef>
                <a:spcPct val="0"/>
              </a:spcBef>
              <a:buFontTx/>
              <a:buNone/>
            </a:pPr>
            <a:r>
              <a:rPr lang="en-US" altLang="en-US" sz="1000"/>
              <a:t>Elfstone Linux</a:t>
            </a:r>
          </a:p>
          <a:p>
            <a:pPr eaLnBrk="1" hangingPunct="1">
              <a:spcBef>
                <a:spcPct val="0"/>
              </a:spcBef>
              <a:buFontTx/>
              <a:buNone/>
            </a:pPr>
            <a:endParaRPr lang="en-US" altLang="en-US" sz="1000"/>
          </a:p>
          <a:p>
            <a:pPr lvl="2" eaLnBrk="1" hangingPunct="1">
              <a:buFontTx/>
              <a:buNone/>
            </a:pPr>
            <a:endParaRPr lang="en-US" altLang="en-US" sz="1000"/>
          </a:p>
        </p:txBody>
      </p:sp>
      <p:sp>
        <p:nvSpPr>
          <p:cNvPr id="7171" name="Text Box 4"/>
          <p:cNvSpPr txBox="1">
            <a:spLocks noChangeArrowheads="1"/>
          </p:cNvSpPr>
          <p:nvPr/>
        </p:nvSpPr>
        <p:spPr bwMode="auto">
          <a:xfrm>
            <a:off x="3282950" y="754064"/>
            <a:ext cx="16002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000"/>
              <a:t>Embedix</a:t>
            </a:r>
          </a:p>
          <a:p>
            <a:pPr eaLnBrk="1" hangingPunct="1">
              <a:spcBef>
                <a:spcPct val="0"/>
              </a:spcBef>
              <a:buFontTx/>
              <a:buNone/>
            </a:pPr>
            <a:r>
              <a:rPr lang="en-US" altLang="en-US" sz="1000"/>
              <a:t>Enoch</a:t>
            </a:r>
          </a:p>
          <a:p>
            <a:pPr eaLnBrk="1" hangingPunct="1">
              <a:spcBef>
                <a:spcPct val="0"/>
              </a:spcBef>
              <a:buFontTx/>
              <a:buNone/>
            </a:pPr>
            <a:r>
              <a:rPr lang="en-US" altLang="en-US" sz="1000"/>
              <a:t>Eonova Linux</a:t>
            </a:r>
          </a:p>
          <a:p>
            <a:pPr eaLnBrk="1" hangingPunct="1">
              <a:spcBef>
                <a:spcPct val="0"/>
              </a:spcBef>
              <a:buFontTx/>
              <a:buNone/>
            </a:pPr>
            <a:r>
              <a:rPr lang="en-US" altLang="en-US" sz="1000"/>
              <a:t>ESware</a:t>
            </a:r>
          </a:p>
          <a:p>
            <a:pPr eaLnBrk="1" hangingPunct="1">
              <a:spcBef>
                <a:spcPct val="0"/>
              </a:spcBef>
              <a:buFontTx/>
              <a:buNone/>
            </a:pPr>
            <a:r>
              <a:rPr lang="en-US" altLang="en-US" sz="1000"/>
              <a:t>Etlinux</a:t>
            </a:r>
          </a:p>
          <a:p>
            <a:pPr eaLnBrk="1" hangingPunct="1">
              <a:spcBef>
                <a:spcPct val="0"/>
              </a:spcBef>
              <a:buFontTx/>
              <a:buNone/>
            </a:pPr>
            <a:r>
              <a:rPr lang="en-US" altLang="en-US" sz="1000"/>
              <a:t>Eurielec Linux</a:t>
            </a:r>
          </a:p>
          <a:p>
            <a:pPr eaLnBrk="1" hangingPunct="1">
              <a:spcBef>
                <a:spcPct val="0"/>
              </a:spcBef>
              <a:buFontTx/>
              <a:buNone/>
            </a:pPr>
            <a:r>
              <a:rPr lang="en-US" altLang="en-US" sz="1000"/>
              <a:t>FinnixFloppi        Gentoo Linux</a:t>
            </a:r>
          </a:p>
          <a:p>
            <a:pPr eaLnBrk="1" hangingPunct="1">
              <a:spcBef>
                <a:spcPct val="0"/>
              </a:spcBef>
              <a:buFontTx/>
              <a:buNone/>
            </a:pPr>
            <a:r>
              <a:rPr lang="en-US" altLang="en-US" sz="1000"/>
              <a:t>Gentus Linux</a:t>
            </a:r>
          </a:p>
          <a:p>
            <a:pPr eaLnBrk="1" hangingPunct="1">
              <a:spcBef>
                <a:spcPct val="0"/>
              </a:spcBef>
              <a:buFontTx/>
              <a:buNone/>
            </a:pPr>
            <a:r>
              <a:rPr lang="en-US" altLang="en-US" sz="1000"/>
              <a:t>Green Frog Linux</a:t>
            </a:r>
          </a:p>
          <a:p>
            <a:pPr eaLnBrk="1" hangingPunct="1">
              <a:spcBef>
                <a:spcPct val="0"/>
              </a:spcBef>
              <a:buFontTx/>
              <a:buNone/>
            </a:pPr>
            <a:r>
              <a:rPr lang="en-US" altLang="en-US" sz="1000"/>
              <a:t>Halloween Linux</a:t>
            </a:r>
          </a:p>
          <a:p>
            <a:pPr eaLnBrk="1" hangingPunct="1">
              <a:spcBef>
                <a:spcPct val="0"/>
              </a:spcBef>
              <a:buFontTx/>
              <a:buNone/>
            </a:pPr>
            <a:r>
              <a:rPr lang="en-US" altLang="en-US" sz="1000"/>
              <a:t>Hard Hat Linux</a:t>
            </a:r>
          </a:p>
          <a:p>
            <a:pPr eaLnBrk="1" hangingPunct="1">
              <a:spcBef>
                <a:spcPct val="0"/>
              </a:spcBef>
              <a:buFontTx/>
              <a:buNone/>
            </a:pPr>
            <a:r>
              <a:rPr lang="en-US" altLang="en-US" sz="1000"/>
              <a:t>HispaFuentes</a:t>
            </a:r>
          </a:p>
          <a:p>
            <a:pPr eaLnBrk="1" hangingPunct="1">
              <a:spcBef>
                <a:spcPct val="0"/>
              </a:spcBef>
              <a:buFontTx/>
              <a:buNone/>
            </a:pPr>
            <a:r>
              <a:rPr lang="en-US" altLang="en-US" sz="1000"/>
              <a:t>HVLinux</a:t>
            </a:r>
          </a:p>
          <a:p>
            <a:pPr eaLnBrk="1" hangingPunct="1">
              <a:spcBef>
                <a:spcPct val="0"/>
              </a:spcBef>
              <a:buFontTx/>
              <a:buNone/>
            </a:pPr>
            <a:r>
              <a:rPr lang="en-US" altLang="en-US" sz="1000"/>
              <a:t>Icepack</a:t>
            </a:r>
          </a:p>
          <a:p>
            <a:pPr eaLnBrk="1" hangingPunct="1">
              <a:spcBef>
                <a:spcPct val="0"/>
              </a:spcBef>
              <a:buFontTx/>
              <a:buNone/>
            </a:pPr>
            <a:r>
              <a:rPr lang="en-US" altLang="en-US" sz="1000"/>
              <a:t>Immunix OSIndependence</a:t>
            </a:r>
          </a:p>
          <a:p>
            <a:pPr eaLnBrk="1" hangingPunct="1">
              <a:spcBef>
                <a:spcPct val="0"/>
              </a:spcBef>
              <a:buFontTx/>
              <a:buNone/>
            </a:pPr>
            <a:r>
              <a:rPr lang="en-US" altLang="en-US" sz="1000"/>
              <a:t>InfoMagick Workgroup Server</a:t>
            </a:r>
          </a:p>
          <a:p>
            <a:pPr eaLnBrk="1" hangingPunct="1">
              <a:spcBef>
                <a:spcPct val="0"/>
              </a:spcBef>
              <a:buFontTx/>
              <a:buNone/>
            </a:pPr>
            <a:r>
              <a:rPr lang="en-US" altLang="en-US" sz="1000"/>
              <a:t>Ivrix</a:t>
            </a:r>
          </a:p>
          <a:p>
            <a:pPr eaLnBrk="1" hangingPunct="1">
              <a:spcBef>
                <a:spcPct val="0"/>
              </a:spcBef>
              <a:buFontTx/>
              <a:buNone/>
            </a:pPr>
            <a:r>
              <a:rPr lang="en-US" altLang="en-US" sz="1000"/>
              <a:t> ix86 Linux</a:t>
            </a:r>
          </a:p>
          <a:p>
            <a:pPr eaLnBrk="1" hangingPunct="1">
              <a:spcBef>
                <a:spcPct val="0"/>
              </a:spcBef>
              <a:buFontTx/>
              <a:buNone/>
            </a:pPr>
            <a:r>
              <a:rPr lang="en-US" altLang="en-US" sz="1000"/>
              <a:t> JBLinux</a:t>
            </a:r>
          </a:p>
          <a:p>
            <a:pPr eaLnBrk="1" hangingPunct="1">
              <a:spcBef>
                <a:spcPct val="0"/>
              </a:spcBef>
              <a:buFontTx/>
              <a:buNone/>
            </a:pPr>
            <a:r>
              <a:rPr lang="en-US" altLang="en-US" sz="1000"/>
              <a:t> Jurix Linux</a:t>
            </a:r>
          </a:p>
          <a:p>
            <a:pPr eaLnBrk="1" hangingPunct="1">
              <a:spcBef>
                <a:spcPct val="0"/>
              </a:spcBef>
              <a:buFontTx/>
              <a:buNone/>
            </a:pPr>
            <a:r>
              <a:rPr lang="en-US" altLang="en-US" sz="1000"/>
              <a:t> Kondara</a:t>
            </a:r>
          </a:p>
          <a:p>
            <a:pPr eaLnBrk="1" hangingPunct="1">
              <a:spcBef>
                <a:spcPct val="0"/>
              </a:spcBef>
              <a:buFontTx/>
              <a:buNone/>
            </a:pPr>
            <a:r>
              <a:rPr lang="en-US" altLang="en-US" sz="1000"/>
              <a:t> Krud</a:t>
            </a:r>
          </a:p>
          <a:p>
            <a:pPr eaLnBrk="1" hangingPunct="1">
              <a:spcBef>
                <a:spcPct val="0"/>
              </a:spcBef>
              <a:buFontTx/>
              <a:buNone/>
            </a:pPr>
            <a:r>
              <a:rPr lang="en-US" altLang="en-US" sz="1000"/>
              <a:t> KW Linux</a:t>
            </a:r>
          </a:p>
          <a:p>
            <a:pPr eaLnBrk="1" hangingPunct="1">
              <a:spcBef>
                <a:spcPct val="0"/>
              </a:spcBef>
              <a:buFontTx/>
              <a:buNone/>
            </a:pPr>
            <a:r>
              <a:rPr lang="en-US" altLang="en-US" sz="1000"/>
              <a:t> KSI Linux</a:t>
            </a:r>
          </a:p>
          <a:p>
            <a:pPr eaLnBrk="1" hangingPunct="1">
              <a:spcBef>
                <a:spcPct val="0"/>
              </a:spcBef>
              <a:buFontTx/>
              <a:buNone/>
            </a:pPr>
            <a:r>
              <a:rPr lang="en-US" altLang="en-US" sz="1000"/>
              <a:t> L13Plus</a:t>
            </a:r>
          </a:p>
          <a:p>
            <a:pPr eaLnBrk="1" hangingPunct="1">
              <a:spcBef>
                <a:spcPct val="0"/>
              </a:spcBef>
              <a:buFontTx/>
              <a:buNone/>
            </a:pPr>
            <a:r>
              <a:rPr lang="en-US" altLang="en-US" sz="1000"/>
              <a:t> Laser5</a:t>
            </a:r>
          </a:p>
          <a:p>
            <a:pPr eaLnBrk="1" hangingPunct="1">
              <a:spcBef>
                <a:spcPct val="0"/>
              </a:spcBef>
              <a:buFontTx/>
              <a:buNone/>
            </a:pPr>
            <a:r>
              <a:rPr lang="en-US" altLang="en-US" sz="1000"/>
              <a:t> Leetnux</a:t>
            </a:r>
          </a:p>
          <a:p>
            <a:pPr eaLnBrk="1" hangingPunct="1">
              <a:spcBef>
                <a:spcPct val="0"/>
              </a:spcBef>
              <a:buFontTx/>
              <a:buNone/>
            </a:pPr>
            <a:r>
              <a:rPr lang="en-US" altLang="en-US" sz="1000"/>
              <a:t> Lightening</a:t>
            </a:r>
          </a:p>
          <a:p>
            <a:pPr eaLnBrk="1" hangingPunct="1">
              <a:spcBef>
                <a:spcPct val="0"/>
              </a:spcBef>
              <a:buFontTx/>
              <a:buNone/>
            </a:pPr>
            <a:r>
              <a:rPr lang="en-US" altLang="en-US" sz="1000"/>
              <a:t> Linpus Linux</a:t>
            </a:r>
          </a:p>
          <a:p>
            <a:pPr eaLnBrk="1" hangingPunct="1">
              <a:spcBef>
                <a:spcPct val="0"/>
              </a:spcBef>
              <a:buFontTx/>
              <a:buNone/>
            </a:pPr>
            <a:r>
              <a:rPr lang="en-US" altLang="en-US" sz="1000"/>
              <a:t> Linux Antarctica</a:t>
            </a:r>
          </a:p>
          <a:p>
            <a:pPr eaLnBrk="1" hangingPunct="1">
              <a:spcBef>
                <a:spcPct val="0"/>
              </a:spcBef>
              <a:buFontTx/>
              <a:buNone/>
            </a:pPr>
            <a:r>
              <a:rPr lang="en-US" altLang="en-US" sz="1000"/>
              <a:t> </a:t>
            </a:r>
          </a:p>
        </p:txBody>
      </p:sp>
      <p:sp>
        <p:nvSpPr>
          <p:cNvPr id="7172" name="Text Box 5"/>
          <p:cNvSpPr txBox="1">
            <a:spLocks noChangeArrowheads="1"/>
          </p:cNvSpPr>
          <p:nvPr/>
        </p:nvSpPr>
        <p:spPr bwMode="auto">
          <a:xfrm>
            <a:off x="5035550" y="677864"/>
            <a:ext cx="16764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000"/>
              <a:t>Linux by Linux</a:t>
            </a:r>
          </a:p>
          <a:p>
            <a:pPr eaLnBrk="1" hangingPunct="1">
              <a:spcBef>
                <a:spcPct val="0"/>
              </a:spcBef>
              <a:buFontTx/>
              <a:buNone/>
            </a:pPr>
            <a:r>
              <a:rPr lang="en-US" altLang="en-US" sz="1000"/>
              <a:t>Linux GT Server Edition</a:t>
            </a:r>
          </a:p>
          <a:p>
            <a:pPr eaLnBrk="1" hangingPunct="1">
              <a:spcBef>
                <a:spcPct val="0"/>
              </a:spcBef>
              <a:buFontTx/>
              <a:buNone/>
            </a:pPr>
            <a:r>
              <a:rPr lang="en-US" altLang="en-US" sz="1000"/>
              <a:t>Linux Mandrake</a:t>
            </a:r>
          </a:p>
          <a:p>
            <a:pPr eaLnBrk="1" hangingPunct="1">
              <a:spcBef>
                <a:spcPct val="0"/>
              </a:spcBef>
              <a:buFontTx/>
              <a:buNone/>
            </a:pPr>
            <a:r>
              <a:rPr lang="en-US" altLang="en-US" sz="1000"/>
              <a:t>Linux MX</a:t>
            </a:r>
          </a:p>
          <a:p>
            <a:pPr eaLnBrk="1" hangingPunct="1">
              <a:spcBef>
                <a:spcPct val="0"/>
              </a:spcBef>
              <a:buFontTx/>
              <a:buNone/>
            </a:pPr>
            <a:r>
              <a:rPr lang="en-US" altLang="en-US" sz="1000"/>
              <a:t>LinuxOne</a:t>
            </a:r>
          </a:p>
          <a:p>
            <a:pPr eaLnBrk="1" hangingPunct="1">
              <a:spcBef>
                <a:spcPct val="0"/>
              </a:spcBef>
              <a:buFontTx/>
              <a:buNone/>
            </a:pPr>
            <a:r>
              <a:rPr lang="en-US" altLang="en-US" sz="1000"/>
              <a:t>LinuxPPC</a:t>
            </a:r>
          </a:p>
          <a:p>
            <a:pPr eaLnBrk="1" hangingPunct="1">
              <a:spcBef>
                <a:spcPct val="0"/>
              </a:spcBef>
              <a:buFontTx/>
              <a:buNone/>
            </a:pPr>
            <a:r>
              <a:rPr lang="en-US" altLang="en-US" sz="1000"/>
              <a:t>LinuxPPP</a:t>
            </a:r>
          </a:p>
          <a:p>
            <a:pPr eaLnBrk="1" hangingPunct="1">
              <a:spcBef>
                <a:spcPct val="0"/>
              </a:spcBef>
              <a:buFontTx/>
              <a:buNone/>
            </a:pPr>
            <a:r>
              <a:rPr lang="en-US" altLang="en-US" sz="1000"/>
              <a:t>LinuxSIS</a:t>
            </a:r>
          </a:p>
          <a:p>
            <a:pPr eaLnBrk="1" hangingPunct="1">
              <a:spcBef>
                <a:spcPct val="0"/>
              </a:spcBef>
              <a:buFontTx/>
              <a:buNone/>
            </a:pPr>
            <a:r>
              <a:rPr lang="en-US" altLang="en-US" sz="1000"/>
              <a:t>LinuxWare</a:t>
            </a:r>
          </a:p>
          <a:p>
            <a:pPr eaLnBrk="1" hangingPunct="1">
              <a:spcBef>
                <a:spcPct val="0"/>
              </a:spcBef>
              <a:buFontTx/>
              <a:buNone/>
            </a:pPr>
            <a:r>
              <a:rPr lang="en-US" altLang="en-US" sz="1000"/>
              <a:t>Linux-YeS</a:t>
            </a:r>
          </a:p>
          <a:p>
            <a:pPr eaLnBrk="1" hangingPunct="1">
              <a:spcBef>
                <a:spcPct val="0"/>
              </a:spcBef>
              <a:buFontTx/>
              <a:buNone/>
            </a:pPr>
            <a:r>
              <a:rPr lang="en-US" altLang="en-US" sz="1000"/>
              <a:t>LNX System</a:t>
            </a:r>
          </a:p>
          <a:p>
            <a:pPr eaLnBrk="1" hangingPunct="1">
              <a:spcBef>
                <a:spcPct val="0"/>
              </a:spcBef>
              <a:buFontTx/>
              <a:buNone/>
            </a:pPr>
            <a:r>
              <a:rPr lang="en-US" altLang="en-US" sz="1000"/>
              <a:t>Lunet</a:t>
            </a:r>
          </a:p>
          <a:p>
            <a:pPr eaLnBrk="1" hangingPunct="1">
              <a:spcBef>
                <a:spcPct val="0"/>
              </a:spcBef>
              <a:buFontTx/>
              <a:buNone/>
            </a:pPr>
            <a:r>
              <a:rPr lang="en-US" altLang="en-US" sz="1000"/>
              <a:t>LuteLinux</a:t>
            </a:r>
          </a:p>
          <a:p>
            <a:pPr eaLnBrk="1" hangingPunct="1">
              <a:spcBef>
                <a:spcPct val="0"/>
              </a:spcBef>
              <a:buFontTx/>
              <a:buNone/>
            </a:pPr>
            <a:r>
              <a:rPr lang="en-US" altLang="en-US" sz="1000"/>
              <a:t>LST</a:t>
            </a:r>
          </a:p>
          <a:p>
            <a:pPr eaLnBrk="1" hangingPunct="1">
              <a:spcBef>
                <a:spcPct val="0"/>
              </a:spcBef>
              <a:buFontTx/>
              <a:buNone/>
            </a:pPr>
            <a:r>
              <a:rPr lang="en-US" altLang="en-US" sz="1000"/>
              <a:t>Mastodon</a:t>
            </a:r>
          </a:p>
          <a:p>
            <a:pPr eaLnBrk="1" hangingPunct="1">
              <a:spcBef>
                <a:spcPct val="0"/>
              </a:spcBef>
              <a:buFontTx/>
              <a:buNone/>
            </a:pPr>
            <a:r>
              <a:rPr lang="en-US" altLang="en-US" sz="1000"/>
              <a:t>MaxOS&amp;trade</a:t>
            </a:r>
          </a:p>
          <a:p>
            <a:pPr eaLnBrk="1" hangingPunct="1">
              <a:spcBef>
                <a:spcPct val="0"/>
              </a:spcBef>
              <a:buFontTx/>
              <a:buNone/>
            </a:pPr>
            <a:r>
              <a:rPr lang="en-US" altLang="en-US" sz="1000"/>
              <a:t>MIZI Linux OS</a:t>
            </a:r>
          </a:p>
          <a:p>
            <a:pPr eaLnBrk="1" hangingPunct="1">
              <a:spcBef>
                <a:spcPct val="0"/>
              </a:spcBef>
              <a:buFontTx/>
              <a:buNone/>
            </a:pPr>
            <a:r>
              <a:rPr lang="en-US" altLang="en-US" sz="1000"/>
              <a:t>MkLinux</a:t>
            </a:r>
          </a:p>
          <a:p>
            <a:pPr eaLnBrk="1" hangingPunct="1">
              <a:spcBef>
                <a:spcPct val="0"/>
              </a:spcBef>
              <a:buFontTx/>
              <a:buNone/>
            </a:pPr>
            <a:r>
              <a:rPr lang="en-US" altLang="en-US" sz="1000"/>
              <a:t>MNIS Linux</a:t>
            </a:r>
          </a:p>
          <a:p>
            <a:pPr eaLnBrk="1" hangingPunct="1">
              <a:spcBef>
                <a:spcPct val="0"/>
              </a:spcBef>
              <a:buFontTx/>
              <a:buNone/>
            </a:pPr>
            <a:r>
              <a:rPr lang="en-US" altLang="en-US" sz="1000"/>
              <a:t>MicroLinux</a:t>
            </a:r>
          </a:p>
          <a:p>
            <a:pPr eaLnBrk="1" hangingPunct="1">
              <a:spcBef>
                <a:spcPct val="0"/>
              </a:spcBef>
              <a:buFontTx/>
              <a:buNone/>
            </a:pPr>
            <a:r>
              <a:rPr lang="en-US" altLang="en-US" sz="1000"/>
              <a:t>Monkey Linux</a:t>
            </a:r>
          </a:p>
          <a:p>
            <a:pPr eaLnBrk="1" hangingPunct="1">
              <a:spcBef>
                <a:spcPct val="0"/>
              </a:spcBef>
              <a:buFontTx/>
              <a:buNone/>
            </a:pPr>
            <a:r>
              <a:rPr lang="en-US" altLang="en-US" sz="1000"/>
              <a:t>NeoLinux</a:t>
            </a:r>
          </a:p>
          <a:p>
            <a:pPr eaLnBrk="1" hangingPunct="1">
              <a:spcBef>
                <a:spcPct val="0"/>
              </a:spcBef>
              <a:buFontTx/>
              <a:buNone/>
            </a:pPr>
            <a:r>
              <a:rPr lang="en-US" altLang="en-US" sz="1000"/>
              <a:t>Newlix OfficeServer</a:t>
            </a:r>
          </a:p>
          <a:p>
            <a:pPr eaLnBrk="1" hangingPunct="1">
              <a:spcBef>
                <a:spcPct val="0"/>
              </a:spcBef>
              <a:buFontTx/>
              <a:buNone/>
            </a:pPr>
            <a:r>
              <a:rPr lang="en-US" altLang="en-US" sz="1000"/>
              <a:t>NoMad Linux</a:t>
            </a:r>
          </a:p>
          <a:p>
            <a:pPr eaLnBrk="1" hangingPunct="1">
              <a:spcBef>
                <a:spcPct val="0"/>
              </a:spcBef>
              <a:buFontTx/>
              <a:buNone/>
            </a:pPr>
            <a:r>
              <a:rPr lang="en-US" altLang="en-US" sz="1000"/>
              <a:t>Ocularis</a:t>
            </a:r>
          </a:p>
          <a:p>
            <a:pPr eaLnBrk="1" hangingPunct="1">
              <a:spcBef>
                <a:spcPct val="0"/>
              </a:spcBef>
              <a:buFontTx/>
              <a:buNone/>
            </a:pPr>
            <a:r>
              <a:rPr lang="en-US" altLang="en-US" sz="1000"/>
              <a:t>Open Kernel Linux</a:t>
            </a:r>
          </a:p>
          <a:p>
            <a:pPr eaLnBrk="1" hangingPunct="1">
              <a:spcBef>
                <a:spcPct val="0"/>
              </a:spcBef>
              <a:buFontTx/>
              <a:buNone/>
            </a:pPr>
            <a:r>
              <a:rPr lang="en-US" altLang="en-US" sz="1000"/>
              <a:t>Open Share Linux</a:t>
            </a:r>
          </a:p>
          <a:p>
            <a:pPr eaLnBrk="1" hangingPunct="1">
              <a:spcBef>
                <a:spcPct val="0"/>
              </a:spcBef>
              <a:buFontTx/>
              <a:buNone/>
            </a:pPr>
            <a:r>
              <a:rPr lang="en-US" altLang="en-US" sz="1000"/>
              <a:t>OS2000</a:t>
            </a:r>
          </a:p>
          <a:p>
            <a:pPr eaLnBrk="1" hangingPunct="1">
              <a:spcBef>
                <a:spcPct val="0"/>
              </a:spcBef>
              <a:buFontTx/>
              <a:buNone/>
            </a:pPr>
            <a:r>
              <a:rPr lang="en-US" altLang="en-US" sz="1000"/>
              <a:t>Peanut Linux</a:t>
            </a:r>
          </a:p>
          <a:p>
            <a:pPr eaLnBrk="1" hangingPunct="1">
              <a:spcBef>
                <a:spcPct val="0"/>
              </a:spcBef>
              <a:buFontTx/>
              <a:buNone/>
            </a:pPr>
            <a:r>
              <a:rPr lang="en-US" altLang="en-US" sz="1000"/>
              <a:t>PhatLINUX </a:t>
            </a:r>
          </a:p>
          <a:p>
            <a:pPr eaLnBrk="1" hangingPunct="1">
              <a:spcBef>
                <a:spcPct val="0"/>
              </a:spcBef>
              <a:buFontTx/>
              <a:buNone/>
            </a:pPr>
            <a:r>
              <a:rPr lang="en-US" altLang="en-US" sz="1000"/>
              <a:t>PingOO</a:t>
            </a:r>
          </a:p>
          <a:p>
            <a:pPr eaLnBrk="1" hangingPunct="1">
              <a:spcBef>
                <a:spcPct val="0"/>
              </a:spcBef>
              <a:buFontTx/>
              <a:buNone/>
            </a:pPr>
            <a:r>
              <a:rPr lang="en-US" altLang="en-US" sz="1000"/>
              <a:t>Plamo Linux</a:t>
            </a:r>
          </a:p>
        </p:txBody>
      </p:sp>
      <p:sp>
        <p:nvSpPr>
          <p:cNvPr id="7173" name="Text Box 6"/>
          <p:cNvSpPr txBox="1">
            <a:spLocks noChangeArrowheads="1"/>
          </p:cNvSpPr>
          <p:nvPr/>
        </p:nvSpPr>
        <p:spPr bwMode="auto">
          <a:xfrm>
            <a:off x="6711950" y="677864"/>
            <a:ext cx="1747838"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000"/>
              <a:t>Platinum Linux</a:t>
            </a:r>
          </a:p>
          <a:p>
            <a:pPr eaLnBrk="1" hangingPunct="1">
              <a:spcBef>
                <a:spcPct val="0"/>
              </a:spcBef>
              <a:buFontTx/>
              <a:buNone/>
            </a:pPr>
            <a:r>
              <a:rPr lang="en-US" altLang="en-US" sz="1000"/>
              <a:t>Power Linux</a:t>
            </a:r>
          </a:p>
          <a:p>
            <a:pPr eaLnBrk="1" hangingPunct="1">
              <a:spcBef>
                <a:spcPct val="0"/>
              </a:spcBef>
              <a:buFontTx/>
              <a:buNone/>
            </a:pPr>
            <a:r>
              <a:rPr lang="en-US" altLang="en-US" sz="1000"/>
              <a:t>Progeny Debian</a:t>
            </a:r>
          </a:p>
          <a:p>
            <a:pPr eaLnBrk="1" hangingPunct="1">
              <a:spcBef>
                <a:spcPct val="0"/>
              </a:spcBef>
              <a:buFontTx/>
              <a:buNone/>
            </a:pPr>
            <a:r>
              <a:rPr lang="en-US" altLang="en-US" sz="1000"/>
              <a:t>Project Freesco</a:t>
            </a:r>
          </a:p>
          <a:p>
            <a:pPr eaLnBrk="1" hangingPunct="1">
              <a:spcBef>
                <a:spcPct val="0"/>
              </a:spcBef>
              <a:buFontTx/>
              <a:buNone/>
            </a:pPr>
            <a:r>
              <a:rPr lang="en-US" altLang="en-US" sz="1000"/>
              <a:t>Prosa Debian</a:t>
            </a:r>
          </a:p>
          <a:p>
            <a:pPr eaLnBrk="1" hangingPunct="1">
              <a:spcBef>
                <a:spcPct val="0"/>
              </a:spcBef>
              <a:buFontTx/>
              <a:buNone/>
            </a:pPr>
            <a:r>
              <a:rPr lang="en-US" altLang="en-US" sz="1000"/>
              <a:t>Pygmy Linux</a:t>
            </a:r>
          </a:p>
          <a:p>
            <a:pPr eaLnBrk="1" hangingPunct="1">
              <a:spcBef>
                <a:spcPct val="0"/>
              </a:spcBef>
              <a:buFontTx/>
              <a:buNone/>
            </a:pPr>
            <a:r>
              <a:rPr lang="en-US" altLang="en-US" sz="1000"/>
              <a:t>Red Flag Linux</a:t>
            </a:r>
          </a:p>
          <a:p>
            <a:pPr eaLnBrk="1" hangingPunct="1">
              <a:spcBef>
                <a:spcPct val="0"/>
              </a:spcBef>
              <a:buFontTx/>
              <a:buNone/>
            </a:pPr>
            <a:r>
              <a:rPr lang="en-US" altLang="en-US" sz="1000"/>
              <a:t>Red Hat Linux</a:t>
            </a:r>
          </a:p>
          <a:p>
            <a:pPr eaLnBrk="1" hangingPunct="1">
              <a:spcBef>
                <a:spcPct val="0"/>
              </a:spcBef>
              <a:buFontTx/>
              <a:buNone/>
            </a:pPr>
            <a:r>
              <a:rPr lang="en-US" altLang="en-US" sz="1000"/>
              <a:t>Redmond Linux</a:t>
            </a:r>
          </a:p>
          <a:p>
            <a:pPr eaLnBrk="1" hangingPunct="1">
              <a:spcBef>
                <a:spcPct val="0"/>
              </a:spcBef>
              <a:buFontTx/>
              <a:buNone/>
            </a:pPr>
            <a:r>
              <a:rPr lang="en-US" altLang="en-US" sz="1000"/>
              <a:t>Rock Linux</a:t>
            </a:r>
          </a:p>
          <a:p>
            <a:pPr eaLnBrk="1" hangingPunct="1">
              <a:spcBef>
                <a:spcPct val="0"/>
              </a:spcBef>
              <a:buFontTx/>
              <a:buNone/>
            </a:pPr>
            <a:r>
              <a:rPr lang="en-US" altLang="en-US" sz="1000"/>
              <a:t>RT-Linux</a:t>
            </a:r>
          </a:p>
          <a:p>
            <a:pPr eaLnBrk="1" hangingPunct="1">
              <a:spcBef>
                <a:spcPct val="0"/>
              </a:spcBef>
              <a:buFontTx/>
              <a:buNone/>
            </a:pPr>
            <a:r>
              <a:rPr lang="en-US" altLang="en-US" sz="1000"/>
              <a:t>Scrudge Ware</a:t>
            </a:r>
          </a:p>
          <a:p>
            <a:pPr eaLnBrk="1" hangingPunct="1">
              <a:spcBef>
                <a:spcPct val="0"/>
              </a:spcBef>
              <a:buFontTx/>
              <a:buNone/>
            </a:pPr>
            <a:r>
              <a:rPr lang="en-US" altLang="en-US" sz="1000"/>
              <a:t>Secure Linux</a:t>
            </a:r>
          </a:p>
          <a:p>
            <a:pPr eaLnBrk="1" hangingPunct="1">
              <a:spcBef>
                <a:spcPct val="0"/>
              </a:spcBef>
              <a:buFontTx/>
              <a:buNone/>
            </a:pPr>
            <a:r>
              <a:rPr lang="en-US" altLang="en-US" sz="1000"/>
              <a:t>Skygate Linux</a:t>
            </a:r>
          </a:p>
          <a:p>
            <a:pPr eaLnBrk="1" hangingPunct="1">
              <a:spcBef>
                <a:spcPct val="0"/>
              </a:spcBef>
              <a:buFontTx/>
              <a:buNone/>
            </a:pPr>
            <a:r>
              <a:rPr lang="en-US" altLang="en-US" sz="1000"/>
              <a:t>Slacknet Linux</a:t>
            </a:r>
          </a:p>
          <a:p>
            <a:pPr eaLnBrk="1" hangingPunct="1">
              <a:spcBef>
                <a:spcPct val="0"/>
              </a:spcBef>
              <a:buFontTx/>
              <a:buNone/>
            </a:pPr>
            <a:r>
              <a:rPr lang="en-US" altLang="en-US" sz="1000"/>
              <a:t>Slackware</a:t>
            </a:r>
          </a:p>
          <a:p>
            <a:pPr eaLnBrk="1" hangingPunct="1">
              <a:spcBef>
                <a:spcPct val="0"/>
              </a:spcBef>
              <a:buFontTx/>
              <a:buNone/>
            </a:pPr>
            <a:r>
              <a:rPr lang="en-US" altLang="en-US" sz="1000"/>
              <a:t>Slinux</a:t>
            </a:r>
          </a:p>
          <a:p>
            <a:pPr eaLnBrk="1" hangingPunct="1">
              <a:spcBef>
                <a:spcPct val="0"/>
              </a:spcBef>
              <a:buFontTx/>
              <a:buNone/>
            </a:pPr>
            <a:r>
              <a:rPr lang="en-US" altLang="en-US" sz="1000"/>
              <a:t>SOT Linux</a:t>
            </a:r>
          </a:p>
          <a:p>
            <a:pPr eaLnBrk="1" hangingPunct="1">
              <a:spcBef>
                <a:spcPct val="0"/>
              </a:spcBef>
              <a:buFontTx/>
              <a:buNone/>
            </a:pPr>
            <a:r>
              <a:rPr lang="en-US" altLang="en-US" sz="1000"/>
              <a:t>Spiro</a:t>
            </a:r>
          </a:p>
          <a:p>
            <a:pPr eaLnBrk="1" hangingPunct="1">
              <a:spcBef>
                <a:spcPct val="0"/>
              </a:spcBef>
              <a:buFontTx/>
              <a:buNone/>
            </a:pPr>
            <a:r>
              <a:rPr lang="en-US" altLang="en-US" sz="1000"/>
              <a:t>Stampede Linux</a:t>
            </a:r>
          </a:p>
          <a:p>
            <a:pPr eaLnBrk="1" hangingPunct="1">
              <a:spcBef>
                <a:spcPct val="0"/>
              </a:spcBef>
              <a:buFontTx/>
              <a:buNone/>
            </a:pPr>
            <a:r>
              <a:rPr lang="en-US" altLang="en-US" sz="1000"/>
              <a:t>Storm Linux</a:t>
            </a:r>
          </a:p>
          <a:p>
            <a:pPr eaLnBrk="1" hangingPunct="1">
              <a:spcBef>
                <a:spcPct val="0"/>
              </a:spcBef>
              <a:buFontTx/>
              <a:buNone/>
            </a:pPr>
            <a:r>
              <a:rPr lang="en-US" altLang="en-US" sz="1000"/>
              <a:t>S.u.SE</a:t>
            </a:r>
          </a:p>
          <a:p>
            <a:pPr eaLnBrk="1" hangingPunct="1">
              <a:spcBef>
                <a:spcPct val="0"/>
              </a:spcBef>
              <a:buFontTx/>
              <a:buNone/>
            </a:pPr>
            <a:r>
              <a:rPr lang="en-US" altLang="en-US" sz="1000"/>
              <a:t>Thin Linux</a:t>
            </a:r>
          </a:p>
          <a:p>
            <a:pPr eaLnBrk="1" hangingPunct="1">
              <a:spcBef>
                <a:spcPct val="0"/>
              </a:spcBef>
              <a:buFontTx/>
              <a:buNone/>
            </a:pPr>
            <a:r>
              <a:rPr lang="en-US" altLang="en-US" sz="1000"/>
              <a:t>TINY Linux</a:t>
            </a:r>
          </a:p>
          <a:p>
            <a:pPr eaLnBrk="1" hangingPunct="1">
              <a:spcBef>
                <a:spcPct val="0"/>
              </a:spcBef>
              <a:buFontTx/>
              <a:buNone/>
            </a:pPr>
            <a:r>
              <a:rPr lang="en-US" altLang="en-US" sz="1000"/>
              <a:t>Trinux</a:t>
            </a:r>
          </a:p>
          <a:p>
            <a:pPr eaLnBrk="1" hangingPunct="1">
              <a:spcBef>
                <a:spcPct val="0"/>
              </a:spcBef>
              <a:buFontTx/>
              <a:buNone/>
            </a:pPr>
            <a:r>
              <a:rPr lang="en-US" altLang="en-US" sz="1000"/>
              <a:t>Trustix Secure Linux</a:t>
            </a:r>
          </a:p>
          <a:p>
            <a:pPr eaLnBrk="1" hangingPunct="1">
              <a:spcBef>
                <a:spcPct val="0"/>
              </a:spcBef>
              <a:buFontTx/>
              <a:buNone/>
            </a:pPr>
            <a:r>
              <a:rPr lang="en-US" altLang="en-US" sz="1000"/>
              <a:t>TurboLinux</a:t>
            </a:r>
          </a:p>
          <a:p>
            <a:pPr eaLnBrk="1" hangingPunct="1">
              <a:spcBef>
                <a:spcPct val="0"/>
              </a:spcBef>
              <a:buFontTx/>
              <a:buNone/>
            </a:pPr>
            <a:r>
              <a:rPr lang="en-US" altLang="en-US" sz="1000"/>
              <a:t>Turquaz</a:t>
            </a:r>
          </a:p>
          <a:p>
            <a:pPr eaLnBrk="1" hangingPunct="1">
              <a:spcBef>
                <a:spcPct val="0"/>
              </a:spcBef>
              <a:buFontTx/>
              <a:buNone/>
            </a:pPr>
            <a:r>
              <a:rPr lang="en-US" altLang="en-US" sz="1000"/>
              <a:t>UltraPenguin</a:t>
            </a:r>
          </a:p>
          <a:p>
            <a:pPr eaLnBrk="1" hangingPunct="1">
              <a:spcBef>
                <a:spcPct val="0"/>
              </a:spcBef>
              <a:buFontTx/>
              <a:buNone/>
            </a:pPr>
            <a:r>
              <a:rPr lang="en-US" altLang="en-US" sz="1000"/>
              <a:t>Ute-Linux</a:t>
            </a:r>
          </a:p>
          <a:p>
            <a:pPr eaLnBrk="1" hangingPunct="1">
              <a:spcBef>
                <a:spcPct val="0"/>
              </a:spcBef>
              <a:buFontTx/>
              <a:buNone/>
            </a:pPr>
            <a:r>
              <a:rPr lang="en-US" altLang="en-US" sz="1000"/>
              <a:t>VA-enhanced RedHat Linux</a:t>
            </a:r>
          </a:p>
          <a:p>
            <a:pPr eaLnBrk="1" hangingPunct="1">
              <a:spcBef>
                <a:spcPct val="0"/>
              </a:spcBef>
              <a:buFontTx/>
              <a:buNone/>
            </a:pPr>
            <a:r>
              <a:rPr lang="en-US" altLang="en-US" sz="1000"/>
              <a:t>VectorLinux</a:t>
            </a:r>
          </a:p>
          <a:p>
            <a:pPr eaLnBrk="1" hangingPunct="1">
              <a:spcBef>
                <a:spcPct val="0"/>
              </a:spcBef>
              <a:buFontTx/>
              <a:buNone/>
            </a:pPr>
            <a:r>
              <a:rPr lang="en-US" altLang="en-US" sz="1000"/>
              <a:t>Vedova Linux</a:t>
            </a:r>
          </a:p>
        </p:txBody>
      </p:sp>
      <p:sp>
        <p:nvSpPr>
          <p:cNvPr id="7174" name="Text Box 7"/>
          <p:cNvSpPr txBox="1">
            <a:spLocks noChangeArrowheads="1"/>
          </p:cNvSpPr>
          <p:nvPr/>
        </p:nvSpPr>
        <p:spPr bwMode="auto">
          <a:xfrm>
            <a:off x="8083551" y="754064"/>
            <a:ext cx="1420813"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charset="0"/>
                <a:ea typeface="MS PGothic" charset="-128"/>
              </a:defRPr>
            </a:lvl1pPr>
            <a:lvl2pPr marL="742950" indent="-285750">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spcBef>
                <a:spcPct val="0"/>
              </a:spcBef>
              <a:buFontTx/>
              <a:buNone/>
            </a:pPr>
            <a:r>
              <a:rPr lang="en-US" altLang="en-US" sz="1000"/>
              <a:t>Vine Linux</a:t>
            </a:r>
          </a:p>
          <a:p>
            <a:pPr eaLnBrk="1" hangingPunct="1">
              <a:spcBef>
                <a:spcPct val="0"/>
              </a:spcBef>
              <a:buFontTx/>
              <a:buNone/>
            </a:pPr>
            <a:r>
              <a:rPr lang="en-US" altLang="en-US" sz="1000"/>
              <a:t>White Dwarf Linux</a:t>
            </a:r>
          </a:p>
          <a:p>
            <a:pPr eaLnBrk="1" hangingPunct="1">
              <a:spcBef>
                <a:spcPct val="0"/>
              </a:spcBef>
              <a:buFontTx/>
              <a:buNone/>
            </a:pPr>
            <a:r>
              <a:rPr lang="en-US" altLang="en-US" sz="1000"/>
              <a:t>Whole Linux</a:t>
            </a:r>
          </a:p>
          <a:p>
            <a:pPr eaLnBrk="1" hangingPunct="1">
              <a:spcBef>
                <a:spcPct val="0"/>
              </a:spcBef>
              <a:buFontTx/>
              <a:buNone/>
            </a:pPr>
            <a:r>
              <a:rPr lang="en-US" altLang="en-US" sz="1000"/>
              <a:t>WinLinux 2000</a:t>
            </a:r>
          </a:p>
          <a:p>
            <a:pPr eaLnBrk="1" hangingPunct="1">
              <a:spcBef>
                <a:spcPct val="0"/>
              </a:spcBef>
              <a:buFontTx/>
              <a:buNone/>
            </a:pPr>
            <a:r>
              <a:rPr lang="en-US" altLang="en-US" sz="1000"/>
              <a:t>WorkGroup Solutions </a:t>
            </a:r>
          </a:p>
          <a:p>
            <a:pPr eaLnBrk="1" hangingPunct="1">
              <a:spcBef>
                <a:spcPct val="0"/>
              </a:spcBef>
              <a:buFontTx/>
              <a:buNone/>
            </a:pPr>
            <a:r>
              <a:rPr lang="en-US" altLang="en-US" sz="1000"/>
              <a:t>   Linux Pro Plus</a:t>
            </a:r>
          </a:p>
          <a:p>
            <a:pPr eaLnBrk="1" hangingPunct="1">
              <a:spcBef>
                <a:spcPct val="0"/>
              </a:spcBef>
              <a:buFontTx/>
              <a:buNone/>
            </a:pPr>
            <a:r>
              <a:rPr lang="en-US" altLang="en-US" sz="1000"/>
              <a:t>Xdenu</a:t>
            </a:r>
          </a:p>
          <a:p>
            <a:pPr eaLnBrk="1" hangingPunct="1">
              <a:spcBef>
                <a:spcPct val="0"/>
              </a:spcBef>
              <a:buFontTx/>
              <a:buNone/>
            </a:pPr>
            <a:r>
              <a:rPr lang="en-US" altLang="en-US" sz="1000"/>
              <a:t>Xpresso Linux 2000</a:t>
            </a:r>
          </a:p>
          <a:p>
            <a:pPr eaLnBrk="1" hangingPunct="1">
              <a:spcBef>
                <a:spcPct val="0"/>
              </a:spcBef>
              <a:buFontTx/>
              <a:buNone/>
            </a:pPr>
            <a:r>
              <a:rPr lang="en-US" altLang="en-US" sz="1000"/>
              <a:t>XTeam Linux</a:t>
            </a:r>
          </a:p>
          <a:p>
            <a:pPr eaLnBrk="1" hangingPunct="1">
              <a:spcBef>
                <a:spcPct val="0"/>
              </a:spcBef>
              <a:buFontTx/>
              <a:buNone/>
            </a:pPr>
            <a:r>
              <a:rPr lang="en-US" altLang="en-US" sz="1000"/>
              <a:t>Yellow Dog Linux</a:t>
            </a:r>
          </a:p>
          <a:p>
            <a:pPr eaLnBrk="1" hangingPunct="1">
              <a:spcBef>
                <a:spcPct val="0"/>
              </a:spcBef>
              <a:buFontTx/>
              <a:buNone/>
            </a:pPr>
            <a:r>
              <a:rPr lang="en-US" altLang="en-US" sz="1000"/>
              <a:t>Yggdrasil Linux</a:t>
            </a:r>
          </a:p>
          <a:p>
            <a:pPr eaLnBrk="1" hangingPunct="1">
              <a:spcBef>
                <a:spcPct val="0"/>
              </a:spcBef>
              <a:buFontTx/>
              <a:buNone/>
            </a:pPr>
            <a:r>
              <a:rPr lang="en-US" altLang="en-US" sz="1000"/>
              <a:t>ZiiF Linux</a:t>
            </a:r>
          </a:p>
          <a:p>
            <a:pPr eaLnBrk="1" hangingPunct="1">
              <a:spcBef>
                <a:spcPct val="0"/>
              </a:spcBef>
              <a:buFontTx/>
              <a:buNone/>
            </a:pPr>
            <a:r>
              <a:rPr lang="en-US" altLang="en-US" sz="1000"/>
              <a:t>ZipHam</a:t>
            </a:r>
          </a:p>
          <a:p>
            <a:pPr eaLnBrk="1" hangingPunct="1">
              <a:spcBef>
                <a:spcPct val="0"/>
              </a:spcBef>
              <a:buFontTx/>
              <a:buNone/>
            </a:pPr>
            <a:r>
              <a:rPr lang="en-US" altLang="en-US" sz="1000"/>
              <a:t>ZipSlack</a:t>
            </a:r>
          </a:p>
        </p:txBody>
      </p:sp>
    </p:spTree>
    <p:extLst>
      <p:ext uri="{BB962C8B-B14F-4D97-AF65-F5344CB8AC3E}">
        <p14:creationId xmlns:p14="http://schemas.microsoft.com/office/powerpoint/2010/main" val="1222263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49245-A58C-4A63-A0E0-2DA526DF7545}"/>
              </a:ext>
            </a:extLst>
          </p:cNvPr>
          <p:cNvPicPr>
            <a:picLocks noChangeAspect="1"/>
          </p:cNvPicPr>
          <p:nvPr/>
        </p:nvPicPr>
        <p:blipFill>
          <a:blip r:embed="rId2"/>
          <a:stretch>
            <a:fillRect/>
          </a:stretch>
        </p:blipFill>
        <p:spPr>
          <a:xfrm>
            <a:off x="789650" y="0"/>
            <a:ext cx="106127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BC575EE-DE8E-4E58-959D-A770202E3330}"/>
                  </a:ext>
                </a:extLst>
              </p14:cNvPr>
              <p14:cNvContentPartPr/>
              <p14:nvPr/>
            </p14:nvContentPartPr>
            <p14:xfrm>
              <a:off x="9115803" y="-152563"/>
              <a:ext cx="32400" cy="4320"/>
            </p14:xfrm>
          </p:contentPart>
        </mc:Choice>
        <mc:Fallback xmlns="">
          <p:pic>
            <p:nvPicPr>
              <p:cNvPr id="3" name="Ink 2">
                <a:extLst>
                  <a:ext uri="{FF2B5EF4-FFF2-40B4-BE49-F238E27FC236}">
                    <a16:creationId xmlns:a16="http://schemas.microsoft.com/office/drawing/2014/main" id="{7BC575EE-DE8E-4E58-959D-A770202E3330}"/>
                  </a:ext>
                </a:extLst>
              </p:cNvPr>
              <p:cNvPicPr/>
              <p:nvPr/>
            </p:nvPicPr>
            <p:blipFill>
              <a:blip r:embed="rId4"/>
              <a:stretch>
                <a:fillRect/>
              </a:stretch>
            </p:blipFill>
            <p:spPr>
              <a:xfrm>
                <a:off x="9107163" y="-161203"/>
                <a:ext cx="50040" cy="21960"/>
              </a:xfrm>
              <a:prstGeom prst="rect">
                <a:avLst/>
              </a:prstGeom>
            </p:spPr>
          </p:pic>
        </mc:Fallback>
      </mc:AlternateContent>
    </p:spTree>
    <p:extLst>
      <p:ext uri="{BB962C8B-B14F-4D97-AF65-F5344CB8AC3E}">
        <p14:creationId xmlns:p14="http://schemas.microsoft.com/office/powerpoint/2010/main" val="1373911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C99B42-61C9-4A42-9CDD-31CA033BE9D7}"/>
              </a:ext>
            </a:extLst>
          </p:cNvPr>
          <p:cNvPicPr>
            <a:picLocks noChangeAspect="1"/>
          </p:cNvPicPr>
          <p:nvPr/>
        </p:nvPicPr>
        <p:blipFill>
          <a:blip r:embed="rId2"/>
          <a:stretch>
            <a:fillRect/>
          </a:stretch>
        </p:blipFill>
        <p:spPr>
          <a:xfrm>
            <a:off x="877334" y="0"/>
            <a:ext cx="10437332" cy="6858000"/>
          </a:xfrm>
          <a:prstGeom prst="rect">
            <a:avLst/>
          </a:prstGeom>
        </p:spPr>
      </p:pic>
    </p:spTree>
    <p:extLst>
      <p:ext uri="{BB962C8B-B14F-4D97-AF65-F5344CB8AC3E}">
        <p14:creationId xmlns:p14="http://schemas.microsoft.com/office/powerpoint/2010/main" val="2881633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F40EBE-93FD-47EA-B84D-14E7AE0CFF36}"/>
              </a:ext>
            </a:extLst>
          </p:cNvPr>
          <p:cNvPicPr>
            <a:picLocks noChangeAspect="1"/>
          </p:cNvPicPr>
          <p:nvPr/>
        </p:nvPicPr>
        <p:blipFill>
          <a:blip r:embed="rId2"/>
          <a:stretch>
            <a:fillRect/>
          </a:stretch>
        </p:blipFill>
        <p:spPr>
          <a:xfrm>
            <a:off x="717032" y="0"/>
            <a:ext cx="10757936" cy="6858000"/>
          </a:xfrm>
          <a:prstGeom prst="rect">
            <a:avLst/>
          </a:prstGeom>
        </p:spPr>
      </p:pic>
    </p:spTree>
    <p:extLst>
      <p:ext uri="{BB962C8B-B14F-4D97-AF65-F5344CB8AC3E}">
        <p14:creationId xmlns:p14="http://schemas.microsoft.com/office/powerpoint/2010/main" val="1514372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13306-594A-4519-8A1C-99C6BDBA3281}"/>
              </a:ext>
            </a:extLst>
          </p:cNvPr>
          <p:cNvSpPr>
            <a:spLocks noGrp="1"/>
          </p:cNvSpPr>
          <p:nvPr>
            <p:ph type="title"/>
          </p:nvPr>
        </p:nvSpPr>
        <p:spPr/>
        <p:txBody>
          <a:bodyPr/>
          <a:lstStyle/>
          <a:p>
            <a:r>
              <a:rPr lang="en-GB" dirty="0"/>
              <a:t>OS for HPC - Architecture</a:t>
            </a:r>
          </a:p>
        </p:txBody>
      </p:sp>
      <p:sp>
        <p:nvSpPr>
          <p:cNvPr id="3" name="Content Placeholder 2">
            <a:extLst>
              <a:ext uri="{FF2B5EF4-FFF2-40B4-BE49-F238E27FC236}">
                <a16:creationId xmlns:a16="http://schemas.microsoft.com/office/drawing/2014/main" id="{7CE8735E-B070-47B4-9BB6-C5D87597B1EA}"/>
              </a:ext>
            </a:extLst>
          </p:cNvPr>
          <p:cNvSpPr>
            <a:spLocks noGrp="1"/>
          </p:cNvSpPr>
          <p:nvPr>
            <p:ph idx="1"/>
          </p:nvPr>
        </p:nvSpPr>
        <p:spPr/>
        <p:txBody>
          <a:bodyPr/>
          <a:lstStyle/>
          <a:p>
            <a:r>
              <a:rPr lang="en-GB" dirty="0"/>
              <a:t>A fairly significant issue we’re looking at as we go here is essentially how do you setup the relationship between user jobs / OS/ nodes/ libraries</a:t>
            </a:r>
            <a:br>
              <a:rPr lang="en-GB" dirty="0"/>
            </a:br>
            <a:br>
              <a:rPr lang="en-GB" dirty="0"/>
            </a:br>
            <a:endParaRPr lang="en-GB" dirty="0"/>
          </a:p>
        </p:txBody>
      </p:sp>
    </p:spTree>
    <p:extLst>
      <p:ext uri="{BB962C8B-B14F-4D97-AF65-F5344CB8AC3E}">
        <p14:creationId xmlns:p14="http://schemas.microsoft.com/office/powerpoint/2010/main" val="2190677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C2BD-BC42-4CCE-81AE-FFAD6EC4087D}"/>
              </a:ext>
            </a:extLst>
          </p:cNvPr>
          <p:cNvSpPr>
            <a:spLocks noGrp="1"/>
          </p:cNvSpPr>
          <p:nvPr>
            <p:ph type="title"/>
          </p:nvPr>
        </p:nvSpPr>
        <p:spPr/>
        <p:txBody>
          <a:bodyPr/>
          <a:lstStyle/>
          <a:p>
            <a:r>
              <a:rPr lang="en-GB" dirty="0"/>
              <a:t>User Jobs</a:t>
            </a:r>
          </a:p>
        </p:txBody>
      </p:sp>
      <p:sp>
        <p:nvSpPr>
          <p:cNvPr id="3" name="Content Placeholder 2">
            <a:extLst>
              <a:ext uri="{FF2B5EF4-FFF2-40B4-BE49-F238E27FC236}">
                <a16:creationId xmlns:a16="http://schemas.microsoft.com/office/drawing/2014/main" id="{6AD20A3E-4CEC-45D2-8617-D4C9D75B2A0C}"/>
              </a:ext>
            </a:extLst>
          </p:cNvPr>
          <p:cNvSpPr>
            <a:spLocks noGrp="1"/>
          </p:cNvSpPr>
          <p:nvPr>
            <p:ph idx="1"/>
          </p:nvPr>
        </p:nvSpPr>
        <p:spPr/>
        <p:txBody>
          <a:bodyPr/>
          <a:lstStyle/>
          <a:p>
            <a:r>
              <a:rPr lang="en-GB" dirty="0"/>
              <a:t>So obviously user jobs are user submitted</a:t>
            </a:r>
          </a:p>
          <a:p>
            <a:endParaRPr lang="en-GB" dirty="0"/>
          </a:p>
          <a:p>
            <a:r>
              <a:rPr lang="en-GB" dirty="0"/>
              <a:t>Managing user jobs as a scheduling concept has been discussed</a:t>
            </a:r>
          </a:p>
          <a:p>
            <a:r>
              <a:rPr lang="en-GB" dirty="0"/>
              <a:t>At an OS level we’re interested in minimizing overhead while maximising usage</a:t>
            </a:r>
          </a:p>
          <a:p>
            <a:r>
              <a:rPr lang="en-GB" dirty="0"/>
              <a:t>While keeping cluster and other jobs insulated from a bad job (and still using those resources)</a:t>
            </a:r>
          </a:p>
          <a:p>
            <a:endParaRPr lang="en-GB" dirty="0"/>
          </a:p>
          <a:p>
            <a:endParaRPr lang="en-GB" dirty="0"/>
          </a:p>
          <a:p>
            <a:pPr marL="0" indent="0">
              <a:buNone/>
            </a:pPr>
            <a:endParaRPr lang="en-GB" dirty="0"/>
          </a:p>
        </p:txBody>
      </p:sp>
    </p:spTree>
    <p:extLst>
      <p:ext uri="{BB962C8B-B14F-4D97-AF65-F5344CB8AC3E}">
        <p14:creationId xmlns:p14="http://schemas.microsoft.com/office/powerpoint/2010/main" val="622269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FCC7-56F6-499B-B551-A52F1022123B}"/>
              </a:ext>
            </a:extLst>
          </p:cNvPr>
          <p:cNvSpPr>
            <a:spLocks noGrp="1"/>
          </p:cNvSpPr>
          <p:nvPr>
            <p:ph type="title"/>
          </p:nvPr>
        </p:nvSpPr>
        <p:spPr/>
        <p:txBody>
          <a:bodyPr/>
          <a:lstStyle/>
          <a:p>
            <a:r>
              <a:rPr lang="en-GB" dirty="0"/>
              <a:t>Nodes	</a:t>
            </a:r>
          </a:p>
        </p:txBody>
      </p:sp>
      <p:sp>
        <p:nvSpPr>
          <p:cNvPr id="3" name="Content Placeholder 2">
            <a:extLst>
              <a:ext uri="{FF2B5EF4-FFF2-40B4-BE49-F238E27FC236}">
                <a16:creationId xmlns:a16="http://schemas.microsoft.com/office/drawing/2014/main" id="{C9D38FFF-6BFC-4A21-A7FD-55B8F0385B74}"/>
              </a:ext>
            </a:extLst>
          </p:cNvPr>
          <p:cNvSpPr>
            <a:spLocks noGrp="1"/>
          </p:cNvSpPr>
          <p:nvPr>
            <p:ph idx="1"/>
          </p:nvPr>
        </p:nvSpPr>
        <p:spPr/>
        <p:txBody>
          <a:bodyPr>
            <a:normAutofit lnSpcReduction="10000"/>
          </a:bodyPr>
          <a:lstStyle/>
          <a:p>
            <a:r>
              <a:rPr lang="en-GB" dirty="0"/>
              <a:t>Remember not all nodes are the same and you could in theory have multiple compute nodes on a single piece of hardware (either through virtualization or just parallel threads/processes)</a:t>
            </a:r>
          </a:p>
          <a:p>
            <a:endParaRPr lang="en-GB" dirty="0"/>
          </a:p>
          <a:p>
            <a:r>
              <a:rPr lang="en-GB" dirty="0"/>
              <a:t>You can also have some really lightweight nodes if you have a cluster made up of an extremely large number of very low power cores (think pi’s or some custom component)</a:t>
            </a:r>
          </a:p>
          <a:p>
            <a:endParaRPr lang="en-GB" dirty="0"/>
          </a:p>
          <a:p>
            <a:r>
              <a:rPr lang="en-GB" dirty="0"/>
              <a:t>Communication elements may need their own ‘OS’ to handle their scheduling</a:t>
            </a:r>
          </a:p>
        </p:txBody>
      </p:sp>
    </p:spTree>
    <p:extLst>
      <p:ext uri="{BB962C8B-B14F-4D97-AF65-F5344CB8AC3E}">
        <p14:creationId xmlns:p14="http://schemas.microsoft.com/office/powerpoint/2010/main" val="717595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A647-2E26-41FF-8C4E-B04CE6272CBA}"/>
              </a:ext>
            </a:extLst>
          </p:cNvPr>
          <p:cNvSpPr>
            <a:spLocks noGrp="1"/>
          </p:cNvSpPr>
          <p:nvPr>
            <p:ph type="title"/>
          </p:nvPr>
        </p:nvSpPr>
        <p:spPr/>
        <p:txBody>
          <a:bodyPr/>
          <a:lstStyle/>
          <a:p>
            <a:r>
              <a:rPr lang="en-GB" dirty="0"/>
              <a:t>Libraries</a:t>
            </a:r>
          </a:p>
        </p:txBody>
      </p:sp>
      <p:sp>
        <p:nvSpPr>
          <p:cNvPr id="3" name="Content Placeholder 2">
            <a:extLst>
              <a:ext uri="{FF2B5EF4-FFF2-40B4-BE49-F238E27FC236}">
                <a16:creationId xmlns:a16="http://schemas.microsoft.com/office/drawing/2014/main" id="{CEDF9273-1603-40ED-8F22-6332D2FF56AB}"/>
              </a:ext>
            </a:extLst>
          </p:cNvPr>
          <p:cNvSpPr>
            <a:spLocks noGrp="1"/>
          </p:cNvSpPr>
          <p:nvPr>
            <p:ph idx="1"/>
          </p:nvPr>
        </p:nvSpPr>
        <p:spPr/>
        <p:txBody>
          <a:bodyPr/>
          <a:lstStyle/>
          <a:p>
            <a:r>
              <a:rPr lang="en-GB" dirty="0"/>
              <a:t>In the sane world we try and avoid having multiple versions of libraries going at once, and we try and avoid multiple programs depending on different versions of the same library</a:t>
            </a:r>
          </a:p>
          <a:p>
            <a:endParaRPr lang="en-GB" dirty="0"/>
          </a:p>
          <a:p>
            <a:r>
              <a:rPr lang="en-GB" dirty="0"/>
              <a:t>In practice, that’s isn’t going to work.  </a:t>
            </a:r>
          </a:p>
          <a:p>
            <a:endParaRPr lang="en-GB" dirty="0"/>
          </a:p>
          <a:p>
            <a:r>
              <a:rPr lang="en-GB" dirty="0"/>
              <a:t>But libraries take memory, require updating/management etc. </a:t>
            </a:r>
          </a:p>
          <a:p>
            <a:endParaRPr lang="en-GB" dirty="0"/>
          </a:p>
          <a:p>
            <a:r>
              <a:rPr lang="en-GB" dirty="0"/>
              <a:t>(And maybe containerization that’s later in the course)</a:t>
            </a:r>
          </a:p>
        </p:txBody>
      </p:sp>
    </p:spTree>
    <p:extLst>
      <p:ext uri="{BB962C8B-B14F-4D97-AF65-F5344CB8AC3E}">
        <p14:creationId xmlns:p14="http://schemas.microsoft.com/office/powerpoint/2010/main" val="321167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76BE0-82FC-48E8-BBFD-627C1592E5E5}"/>
              </a:ext>
            </a:extLst>
          </p:cNvPr>
          <p:cNvSpPr>
            <a:spLocks noGrp="1"/>
          </p:cNvSpPr>
          <p:nvPr>
            <p:ph type="title"/>
          </p:nvPr>
        </p:nvSpPr>
        <p:spPr/>
        <p:txBody>
          <a:bodyPr/>
          <a:lstStyle/>
          <a:p>
            <a:r>
              <a:rPr lang="en-GB" dirty="0"/>
              <a:t>Architecture</a:t>
            </a:r>
          </a:p>
        </p:txBody>
      </p:sp>
      <p:sp>
        <p:nvSpPr>
          <p:cNvPr id="3" name="Content Placeholder 2">
            <a:extLst>
              <a:ext uri="{FF2B5EF4-FFF2-40B4-BE49-F238E27FC236}">
                <a16:creationId xmlns:a16="http://schemas.microsoft.com/office/drawing/2014/main" id="{B12B9A74-C591-4807-A476-4710E89BFE6D}"/>
              </a:ext>
            </a:extLst>
          </p:cNvPr>
          <p:cNvSpPr>
            <a:spLocks noGrp="1"/>
          </p:cNvSpPr>
          <p:nvPr>
            <p:ph idx="1"/>
          </p:nvPr>
        </p:nvSpPr>
        <p:spPr/>
        <p:txBody>
          <a:bodyPr/>
          <a:lstStyle/>
          <a:p>
            <a:r>
              <a:rPr lang="en-GB" dirty="0"/>
              <a:t>This means a parallel OS may really be Linux + </a:t>
            </a:r>
          </a:p>
          <a:p>
            <a:endParaRPr lang="en-GB" dirty="0"/>
          </a:p>
          <a:p>
            <a:r>
              <a:rPr lang="en-GB" dirty="0"/>
              <a:t>You can have nodes with some ultra lightweight kernels that only do 1 job and one set of libraries.  The scheduler can then kill/create whole ‘units’ of jobs (that contain a kernel and libraries).  </a:t>
            </a:r>
          </a:p>
          <a:p>
            <a:endParaRPr lang="en-GB" dirty="0"/>
          </a:p>
          <a:p>
            <a:endParaRPr lang="en-GB" dirty="0"/>
          </a:p>
        </p:txBody>
      </p:sp>
    </p:spTree>
    <p:extLst>
      <p:ext uri="{BB962C8B-B14F-4D97-AF65-F5344CB8AC3E}">
        <p14:creationId xmlns:p14="http://schemas.microsoft.com/office/powerpoint/2010/main" val="2491582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39647-BE29-4F27-BDEB-B7AC3E45A673}"/>
              </a:ext>
            </a:extLst>
          </p:cNvPr>
          <p:cNvSpPr>
            <a:spLocks noGrp="1"/>
          </p:cNvSpPr>
          <p:nvPr>
            <p:ph type="title"/>
          </p:nvPr>
        </p:nvSpPr>
        <p:spPr/>
        <p:txBody>
          <a:bodyPr/>
          <a:lstStyle/>
          <a:p>
            <a:r>
              <a:rPr lang="en-GB" dirty="0"/>
              <a:t>Lightweight vs </a:t>
            </a:r>
            <a:r>
              <a:rPr lang="en-GB" dirty="0" err="1"/>
              <a:t>Fullweight</a:t>
            </a:r>
            <a:r>
              <a:rPr lang="en-GB" dirty="0"/>
              <a:t> Kernel</a:t>
            </a:r>
          </a:p>
        </p:txBody>
      </p:sp>
      <p:sp>
        <p:nvSpPr>
          <p:cNvPr id="3" name="Content Placeholder 2">
            <a:extLst>
              <a:ext uri="{FF2B5EF4-FFF2-40B4-BE49-F238E27FC236}">
                <a16:creationId xmlns:a16="http://schemas.microsoft.com/office/drawing/2014/main" id="{959600DB-89F9-4D7B-AD12-DFD04DD3F176}"/>
              </a:ext>
            </a:extLst>
          </p:cNvPr>
          <p:cNvSpPr>
            <a:spLocks noGrp="1"/>
          </p:cNvSpPr>
          <p:nvPr>
            <p:ph idx="1"/>
          </p:nvPr>
        </p:nvSpPr>
        <p:spPr/>
        <p:txBody>
          <a:bodyPr/>
          <a:lstStyle/>
          <a:p>
            <a:r>
              <a:rPr lang="en-GB" dirty="0"/>
              <a:t>Mostly they are the same for things like interrupt handling, machine/system checks, signalling, file system support.</a:t>
            </a:r>
          </a:p>
          <a:p>
            <a:r>
              <a:rPr lang="en-GB" dirty="0"/>
              <a:t>Big differences:  </a:t>
            </a:r>
          </a:p>
          <a:p>
            <a:pPr lvl="1"/>
            <a:r>
              <a:rPr lang="en-GB" dirty="0"/>
              <a:t>LWK have much more limited hardware abstraction</a:t>
            </a:r>
          </a:p>
          <a:p>
            <a:pPr lvl="1"/>
            <a:r>
              <a:rPr lang="en-GB" dirty="0"/>
              <a:t>They have much less sophisticated process management, after all they manage a single job, so the kernel itself gets managed somewhere else. </a:t>
            </a:r>
          </a:p>
          <a:p>
            <a:pPr lvl="1"/>
            <a:endParaRPr lang="en-GB" dirty="0"/>
          </a:p>
          <a:p>
            <a:r>
              <a:rPr lang="en-GB" dirty="0"/>
              <a:t>LWK only contain drivers for the hardware they have, (as opposed to FWK which have drivers for hardware they might encounter). </a:t>
            </a:r>
          </a:p>
          <a:p>
            <a:r>
              <a:rPr lang="en-GB" dirty="0"/>
              <a:t>LWK and Microkernels are not the same thing (necessarily) </a:t>
            </a:r>
          </a:p>
        </p:txBody>
      </p:sp>
    </p:spTree>
    <p:extLst>
      <p:ext uri="{BB962C8B-B14F-4D97-AF65-F5344CB8AC3E}">
        <p14:creationId xmlns:p14="http://schemas.microsoft.com/office/powerpoint/2010/main" val="4207822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2114-23E2-44B7-8602-EE492E4AB576}"/>
              </a:ext>
            </a:extLst>
          </p:cNvPr>
          <p:cNvSpPr>
            <a:spLocks noGrp="1"/>
          </p:cNvSpPr>
          <p:nvPr>
            <p:ph type="title"/>
          </p:nvPr>
        </p:nvSpPr>
        <p:spPr/>
        <p:txBody>
          <a:bodyPr/>
          <a:lstStyle/>
          <a:p>
            <a:r>
              <a:rPr lang="en-GB" dirty="0"/>
              <a:t>So OS for a Cluster</a:t>
            </a:r>
          </a:p>
        </p:txBody>
      </p:sp>
      <p:sp>
        <p:nvSpPr>
          <p:cNvPr id="3" name="Content Placeholder 2">
            <a:extLst>
              <a:ext uri="{FF2B5EF4-FFF2-40B4-BE49-F238E27FC236}">
                <a16:creationId xmlns:a16="http://schemas.microsoft.com/office/drawing/2014/main" id="{A6124407-8D0A-4A00-AC05-673D7C061AA8}"/>
              </a:ext>
            </a:extLst>
          </p:cNvPr>
          <p:cNvSpPr>
            <a:spLocks noGrp="1"/>
          </p:cNvSpPr>
          <p:nvPr>
            <p:ph idx="1"/>
          </p:nvPr>
        </p:nvSpPr>
        <p:spPr/>
        <p:txBody>
          <a:bodyPr/>
          <a:lstStyle/>
          <a:p>
            <a:r>
              <a:rPr lang="en-GB" dirty="0"/>
              <a:t>You’ll have a FWK (regular Linux distro) on many nodes, and particularly nodes intended to manage other nodes</a:t>
            </a:r>
          </a:p>
          <a:p>
            <a:endParaRPr lang="en-GB" dirty="0"/>
          </a:p>
          <a:p>
            <a:r>
              <a:rPr lang="en-GB" dirty="0"/>
              <a:t>You have LWK on smaller/weaker nodes, or purely compute nodes.  You can bundle the Kernel a job needs with only the libraries/drivers it needs to minimize space/memory used.</a:t>
            </a:r>
          </a:p>
          <a:p>
            <a:endParaRPr lang="en-GB" dirty="0"/>
          </a:p>
          <a:p>
            <a:endParaRPr lang="en-GB" dirty="0"/>
          </a:p>
        </p:txBody>
      </p:sp>
    </p:spTree>
    <p:extLst>
      <p:ext uri="{BB962C8B-B14F-4D97-AF65-F5344CB8AC3E}">
        <p14:creationId xmlns:p14="http://schemas.microsoft.com/office/powerpoint/2010/main" val="148501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1" y="152401"/>
            <a:ext cx="8208963" cy="561975"/>
          </a:xfrm>
          <a:prstGeom prst="rect">
            <a:avLst/>
          </a:prstGeom>
        </p:spPr>
        <p:txBody>
          <a:bodyPr>
            <a:normAutofit lnSpcReduction="10000"/>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Services Provided by the OS</a:t>
            </a:r>
          </a:p>
        </p:txBody>
      </p:sp>
      <p:sp>
        <p:nvSpPr>
          <p:cNvPr id="9218" name="Rectangle 3"/>
          <p:cNvSpPr txBox="1">
            <a:spLocks noChangeArrowheads="1"/>
          </p:cNvSpPr>
          <p:nvPr/>
        </p:nvSpPr>
        <p:spPr bwMode="auto">
          <a:xfrm>
            <a:off x="1971675" y="1014413"/>
            <a:ext cx="7924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spcBef>
                <a:spcPct val="20000"/>
              </a:spcBef>
              <a:buChar char="•"/>
              <a:defRPr sz="2000">
                <a:solidFill>
                  <a:schemeClr val="tx1"/>
                </a:solidFill>
                <a:latin typeface="Arial" charset="0"/>
                <a:ea typeface="MS PGothic" charset="-128"/>
              </a:defRPr>
            </a:lvl1pPr>
            <a:lvl2pPr marL="460375" indent="-169863">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lnSpc>
                <a:spcPct val="95000"/>
              </a:lnSpc>
              <a:spcBef>
                <a:spcPct val="35000"/>
              </a:spcBef>
              <a:buClr>
                <a:schemeClr val="accent2"/>
              </a:buClr>
            </a:pPr>
            <a:r>
              <a:rPr lang="en-US" altLang="en-US" sz="1900">
                <a:solidFill>
                  <a:srgbClr val="333333"/>
                </a:solidFill>
              </a:rPr>
              <a:t>Program development</a:t>
            </a:r>
          </a:p>
          <a:p>
            <a:pPr lvl="1" eaLnBrk="1" hangingPunct="1">
              <a:lnSpc>
                <a:spcPct val="95000"/>
              </a:lnSpc>
              <a:spcBef>
                <a:spcPct val="35000"/>
              </a:spcBef>
              <a:buFont typeface="Arial" charset="0"/>
              <a:buChar char="•"/>
            </a:pPr>
            <a:r>
              <a:rPr lang="en-US" altLang="en-US" sz="1900">
                <a:solidFill>
                  <a:srgbClr val="333333"/>
                </a:solidFill>
              </a:rPr>
              <a:t>Editors and debuggers</a:t>
            </a:r>
          </a:p>
          <a:p>
            <a:pPr eaLnBrk="1" hangingPunct="1">
              <a:lnSpc>
                <a:spcPct val="95000"/>
              </a:lnSpc>
              <a:spcBef>
                <a:spcPct val="35000"/>
              </a:spcBef>
              <a:buClr>
                <a:schemeClr val="accent2"/>
              </a:buClr>
            </a:pPr>
            <a:r>
              <a:rPr lang="en-US" altLang="en-US" sz="1900">
                <a:solidFill>
                  <a:srgbClr val="333333"/>
                </a:solidFill>
              </a:rPr>
              <a:t>Program execution</a:t>
            </a:r>
          </a:p>
          <a:p>
            <a:pPr eaLnBrk="1" hangingPunct="1">
              <a:lnSpc>
                <a:spcPct val="95000"/>
              </a:lnSpc>
              <a:spcBef>
                <a:spcPct val="35000"/>
              </a:spcBef>
              <a:buClr>
                <a:schemeClr val="accent2"/>
              </a:buClr>
            </a:pPr>
            <a:r>
              <a:rPr lang="en-US" altLang="en-US" sz="1900">
                <a:solidFill>
                  <a:srgbClr val="333333"/>
                </a:solidFill>
              </a:rPr>
              <a:t>Access to I/O devices</a:t>
            </a:r>
          </a:p>
          <a:p>
            <a:pPr eaLnBrk="1" hangingPunct="1">
              <a:lnSpc>
                <a:spcPct val="95000"/>
              </a:lnSpc>
              <a:spcBef>
                <a:spcPct val="35000"/>
              </a:spcBef>
              <a:buClr>
                <a:schemeClr val="accent2"/>
              </a:buClr>
            </a:pPr>
            <a:r>
              <a:rPr lang="en-US" altLang="en-US" sz="1900">
                <a:solidFill>
                  <a:srgbClr val="333333"/>
                </a:solidFill>
              </a:rPr>
              <a:t>Controlled access to files</a:t>
            </a:r>
          </a:p>
          <a:p>
            <a:pPr eaLnBrk="1" hangingPunct="1">
              <a:lnSpc>
                <a:spcPct val="95000"/>
              </a:lnSpc>
              <a:spcBef>
                <a:spcPct val="35000"/>
              </a:spcBef>
              <a:buClr>
                <a:schemeClr val="accent2"/>
              </a:buClr>
            </a:pPr>
            <a:r>
              <a:rPr lang="en-US" altLang="en-US" sz="1900">
                <a:solidFill>
                  <a:srgbClr val="333333"/>
                </a:solidFill>
              </a:rPr>
              <a:t>System access</a:t>
            </a:r>
          </a:p>
          <a:p>
            <a:pPr eaLnBrk="1" hangingPunct="1">
              <a:lnSpc>
                <a:spcPct val="95000"/>
              </a:lnSpc>
              <a:spcBef>
                <a:spcPct val="35000"/>
              </a:spcBef>
              <a:buClr>
                <a:schemeClr val="accent2"/>
              </a:buClr>
            </a:pPr>
            <a:r>
              <a:rPr lang="en-US" altLang="en-US" sz="1900">
                <a:solidFill>
                  <a:srgbClr val="333333"/>
                </a:solidFill>
              </a:rPr>
              <a:t>Protection</a:t>
            </a:r>
          </a:p>
          <a:p>
            <a:pPr eaLnBrk="1" hangingPunct="1">
              <a:lnSpc>
                <a:spcPct val="95000"/>
              </a:lnSpc>
              <a:spcBef>
                <a:spcPct val="35000"/>
              </a:spcBef>
              <a:buClr>
                <a:schemeClr val="accent2"/>
              </a:buClr>
            </a:pPr>
            <a:r>
              <a:rPr lang="en-US" altLang="en-US" sz="1900">
                <a:solidFill>
                  <a:srgbClr val="333333"/>
                </a:solidFill>
              </a:rPr>
              <a:t>Error detection and response</a:t>
            </a:r>
          </a:p>
          <a:p>
            <a:pPr lvl="1" eaLnBrk="1" hangingPunct="1">
              <a:lnSpc>
                <a:spcPct val="95000"/>
              </a:lnSpc>
              <a:spcBef>
                <a:spcPct val="35000"/>
              </a:spcBef>
              <a:buFont typeface="Arial" charset="0"/>
              <a:buChar char="•"/>
            </a:pPr>
            <a:r>
              <a:rPr lang="en-US" altLang="en-US" sz="1900">
                <a:solidFill>
                  <a:srgbClr val="333333"/>
                </a:solidFill>
              </a:rPr>
              <a:t>Internal and external hardware errors</a:t>
            </a:r>
          </a:p>
          <a:p>
            <a:pPr lvl="1" eaLnBrk="1" hangingPunct="1">
              <a:lnSpc>
                <a:spcPct val="95000"/>
              </a:lnSpc>
              <a:spcBef>
                <a:spcPct val="35000"/>
              </a:spcBef>
              <a:buFont typeface="Arial" charset="0"/>
              <a:buChar char="•"/>
            </a:pPr>
            <a:r>
              <a:rPr lang="en-US" altLang="en-US" sz="1900">
                <a:solidFill>
                  <a:srgbClr val="333333"/>
                </a:solidFill>
              </a:rPr>
              <a:t>Software errors </a:t>
            </a:r>
          </a:p>
          <a:p>
            <a:pPr lvl="1" eaLnBrk="1" hangingPunct="1">
              <a:lnSpc>
                <a:spcPct val="95000"/>
              </a:lnSpc>
              <a:spcBef>
                <a:spcPct val="35000"/>
              </a:spcBef>
              <a:buFont typeface="Arial" charset="0"/>
              <a:buChar char="•"/>
            </a:pPr>
            <a:r>
              <a:rPr lang="en-US" altLang="en-US" sz="1900">
                <a:solidFill>
                  <a:srgbClr val="333333"/>
                </a:solidFill>
              </a:rPr>
              <a:t>Operating system cannot grant request of application</a:t>
            </a:r>
          </a:p>
          <a:p>
            <a:pPr eaLnBrk="1" hangingPunct="1">
              <a:lnSpc>
                <a:spcPct val="95000"/>
              </a:lnSpc>
              <a:spcBef>
                <a:spcPct val="35000"/>
              </a:spcBef>
              <a:buClr>
                <a:schemeClr val="accent2"/>
              </a:buClr>
            </a:pPr>
            <a:r>
              <a:rPr lang="en-US" altLang="en-US" sz="1900">
                <a:solidFill>
                  <a:srgbClr val="333333"/>
                </a:solidFill>
              </a:rPr>
              <a:t>Accounting</a:t>
            </a:r>
          </a:p>
          <a:p>
            <a:pPr eaLnBrk="1" hangingPunct="1">
              <a:lnSpc>
                <a:spcPct val="95000"/>
              </a:lnSpc>
              <a:spcBef>
                <a:spcPct val="35000"/>
              </a:spcBef>
              <a:buClr>
                <a:schemeClr val="accent2"/>
              </a:buClr>
              <a:buFont typeface="Times" charset="0"/>
              <a:buNone/>
            </a:pPr>
            <a:endParaRPr lang="en-US" altLang="en-US" sz="2800">
              <a:solidFill>
                <a:srgbClr val="333333"/>
              </a:solidFill>
            </a:endParaRPr>
          </a:p>
          <a:p>
            <a:pPr eaLnBrk="1" hangingPunct="1">
              <a:lnSpc>
                <a:spcPct val="95000"/>
              </a:lnSpc>
              <a:spcBef>
                <a:spcPct val="35000"/>
              </a:spcBef>
              <a:buClr>
                <a:schemeClr val="accent2"/>
              </a:buClr>
              <a:buFont typeface="Wingdings" charset="2"/>
              <a:buChar char="§"/>
            </a:pPr>
            <a:endParaRPr lang="en-US" altLang="en-US">
              <a:solidFill>
                <a:srgbClr val="333333"/>
              </a:solidFill>
            </a:endParaRPr>
          </a:p>
          <a:p>
            <a:pPr eaLnBrk="1" hangingPunct="1">
              <a:lnSpc>
                <a:spcPct val="95000"/>
              </a:lnSpc>
              <a:spcBef>
                <a:spcPct val="35000"/>
              </a:spcBef>
              <a:buClr>
                <a:schemeClr val="accent2"/>
              </a:buClr>
              <a:buFont typeface="Wingdings" charset="2"/>
              <a:buChar char="§"/>
            </a:pPr>
            <a:endParaRPr lang="en-US" altLang="en-US">
              <a:solidFill>
                <a:srgbClr val="333333"/>
              </a:solidFill>
            </a:endParaRPr>
          </a:p>
        </p:txBody>
      </p:sp>
    </p:spTree>
    <p:extLst>
      <p:ext uri="{BB962C8B-B14F-4D97-AF65-F5344CB8AC3E}">
        <p14:creationId xmlns:p14="http://schemas.microsoft.com/office/powerpoint/2010/main" val="843405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85A7-D044-4E14-A9A8-4B2A7BF1858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7AA62A7-B829-434F-8F5C-C20B908F08A3}"/>
              </a:ext>
            </a:extLst>
          </p:cNvPr>
          <p:cNvSpPr>
            <a:spLocks noGrp="1"/>
          </p:cNvSpPr>
          <p:nvPr>
            <p:ph idx="1"/>
          </p:nvPr>
        </p:nvSpPr>
        <p:spPr/>
        <p:txBody>
          <a:bodyPr/>
          <a:lstStyle/>
          <a:p>
            <a:r>
              <a:rPr lang="en-GB" dirty="0">
                <a:hlinkClick r:id="rId2"/>
              </a:rPr>
              <a:t>https://www.osti.gov/servlets/purl/1258200</a:t>
            </a:r>
            <a:endParaRPr lang="en-GB" dirty="0"/>
          </a:p>
          <a:p>
            <a:endParaRPr lang="en-GB" dirty="0"/>
          </a:p>
        </p:txBody>
      </p:sp>
    </p:spTree>
    <p:extLst>
      <p:ext uri="{BB962C8B-B14F-4D97-AF65-F5344CB8AC3E}">
        <p14:creationId xmlns:p14="http://schemas.microsoft.com/office/powerpoint/2010/main" val="1501364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480C-9767-467B-AB6E-5F1D8186B681}"/>
              </a:ext>
            </a:extLst>
          </p:cNvPr>
          <p:cNvSpPr>
            <a:spLocks noGrp="1"/>
          </p:cNvSpPr>
          <p:nvPr>
            <p:ph type="title"/>
          </p:nvPr>
        </p:nvSpPr>
        <p:spPr/>
        <p:txBody>
          <a:bodyPr/>
          <a:lstStyle/>
          <a:p>
            <a:r>
              <a:rPr lang="en-GB" dirty="0"/>
              <a:t>Job scheduling </a:t>
            </a:r>
          </a:p>
        </p:txBody>
      </p:sp>
      <p:sp>
        <p:nvSpPr>
          <p:cNvPr id="3" name="Content Placeholder 2">
            <a:extLst>
              <a:ext uri="{FF2B5EF4-FFF2-40B4-BE49-F238E27FC236}">
                <a16:creationId xmlns:a16="http://schemas.microsoft.com/office/drawing/2014/main" id="{2BDF7C65-D2CC-4045-876D-8474E5AD75CE}"/>
              </a:ext>
            </a:extLst>
          </p:cNvPr>
          <p:cNvSpPr>
            <a:spLocks noGrp="1"/>
          </p:cNvSpPr>
          <p:nvPr>
            <p:ph idx="1"/>
          </p:nvPr>
        </p:nvSpPr>
        <p:spPr/>
        <p:txBody>
          <a:bodyPr/>
          <a:lstStyle/>
          <a:p>
            <a:r>
              <a:rPr lang="en-GB" dirty="0"/>
              <a:t>I didn’t dwell on it too much and don’t necessarily intend to expect you to do much with this</a:t>
            </a:r>
          </a:p>
          <a:p>
            <a:endParaRPr lang="en-GB" dirty="0"/>
          </a:p>
          <a:p>
            <a:r>
              <a:rPr lang="en-GB" dirty="0"/>
              <a:t>But job scheduling is essentially an exercise in optimally filling space while minimising how much your data moves</a:t>
            </a:r>
          </a:p>
          <a:p>
            <a:endParaRPr lang="en-GB" dirty="0"/>
          </a:p>
          <a:p>
            <a:endParaRPr lang="en-GB" dirty="0"/>
          </a:p>
        </p:txBody>
      </p:sp>
    </p:spTree>
    <p:extLst>
      <p:ext uri="{BB962C8B-B14F-4D97-AF65-F5344CB8AC3E}">
        <p14:creationId xmlns:p14="http://schemas.microsoft.com/office/powerpoint/2010/main" val="3978739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6C3F-40C1-463A-B8AD-B71692C4EB95}"/>
              </a:ext>
            </a:extLst>
          </p:cNvPr>
          <p:cNvSpPr>
            <a:spLocks noGrp="1"/>
          </p:cNvSpPr>
          <p:nvPr>
            <p:ph type="title"/>
          </p:nvPr>
        </p:nvSpPr>
        <p:spPr/>
        <p:txBody>
          <a:bodyPr/>
          <a:lstStyle/>
          <a:p>
            <a:r>
              <a:rPr lang="en-GB" dirty="0"/>
              <a:t>Hilbert Curve</a:t>
            </a:r>
          </a:p>
        </p:txBody>
      </p:sp>
      <p:sp>
        <p:nvSpPr>
          <p:cNvPr id="3" name="Content Placeholder 2">
            <a:extLst>
              <a:ext uri="{FF2B5EF4-FFF2-40B4-BE49-F238E27FC236}">
                <a16:creationId xmlns:a16="http://schemas.microsoft.com/office/drawing/2014/main" id="{F9F7E773-5AAB-4A65-90EE-B2E4EBB7407A}"/>
              </a:ext>
            </a:extLst>
          </p:cNvPr>
          <p:cNvSpPr>
            <a:spLocks noGrp="1"/>
          </p:cNvSpPr>
          <p:nvPr>
            <p:ph idx="1"/>
          </p:nvPr>
        </p:nvSpPr>
        <p:spPr>
          <a:xfrm>
            <a:off x="838200" y="1825625"/>
            <a:ext cx="8205788" cy="4351338"/>
          </a:xfrm>
        </p:spPr>
        <p:txBody>
          <a:bodyPr/>
          <a:lstStyle/>
          <a:p>
            <a:r>
              <a:rPr lang="en-GB" dirty="0"/>
              <a:t>If you imagine process scheduling as essentially a 1D plane of fixed size (size being the resources)</a:t>
            </a:r>
          </a:p>
          <a:p>
            <a:r>
              <a:rPr lang="en-GB" dirty="0"/>
              <a:t>You can iteratively try and optimally fill that space with as many jobs as possible (Those are the lines)</a:t>
            </a:r>
          </a:p>
          <a:p>
            <a:r>
              <a:rPr lang="en-GB" dirty="0"/>
              <a:t>In 2D this problem is the Hilbert curve as               </a:t>
            </a:r>
            <a:r>
              <a:rPr lang="en-GB" dirty="0">
                <a:sym typeface="Wingdings" panose="05000000000000000000" pitchFamily="2" charset="2"/>
              </a:rPr>
              <a:t> </a:t>
            </a:r>
            <a:br>
              <a:rPr lang="en-GB" dirty="0"/>
            </a:br>
            <a:endParaRPr lang="en-GB" dirty="0"/>
          </a:p>
          <a:p>
            <a:r>
              <a:rPr lang="en-GB" dirty="0"/>
              <a:t>This is based on the work of </a:t>
            </a:r>
            <a:r>
              <a:rPr lang="en-GB" dirty="0" err="1"/>
              <a:t>Peano</a:t>
            </a:r>
            <a:r>
              <a:rPr lang="en-GB" dirty="0"/>
              <a:t> and Hilbert – yes, that Hilbert (who worked from the 1880- 1940s) as supervised Von Neuman</a:t>
            </a:r>
          </a:p>
        </p:txBody>
      </p:sp>
      <p:pic>
        <p:nvPicPr>
          <p:cNvPr id="1026" name="Picture 2">
            <a:extLst>
              <a:ext uri="{FF2B5EF4-FFF2-40B4-BE49-F238E27FC236}">
                <a16:creationId xmlns:a16="http://schemas.microsoft.com/office/drawing/2014/main" id="{287AEA16-B73E-4BE6-B29F-0AEF30CBC43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77338" y="2597944"/>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884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298B-31EE-4DBB-967D-550DDE9E4BE5}"/>
              </a:ext>
            </a:extLst>
          </p:cNvPr>
          <p:cNvSpPr>
            <a:spLocks noGrp="1"/>
          </p:cNvSpPr>
          <p:nvPr>
            <p:ph type="title"/>
          </p:nvPr>
        </p:nvSpPr>
        <p:spPr/>
        <p:txBody>
          <a:bodyPr/>
          <a:lstStyle/>
          <a:p>
            <a:r>
              <a:rPr lang="en-GB" dirty="0"/>
              <a:t>Hilbert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C015C1-ABD5-432D-985E-360905A8A3B0}"/>
                  </a:ext>
                </a:extLst>
              </p:cNvPr>
              <p:cNvSpPr>
                <a:spLocks noGrp="1"/>
              </p:cNvSpPr>
              <p:nvPr>
                <p:ph idx="1"/>
              </p:nvPr>
            </p:nvSpPr>
            <p:spPr/>
            <p:txBody>
              <a:bodyPr/>
              <a:lstStyle/>
              <a:p>
                <a:r>
                  <a:rPr lang="en-GB" dirty="0"/>
                  <a:t>A series of piecewise linear curves (so lines)</a:t>
                </a:r>
              </a:p>
              <a:p>
                <a:r>
                  <a:rPr lang="en-GB" dirty="0"/>
                  <a:t>The length of the nth curve is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𝑛</m:t>
                        </m:r>
                      </m:sup>
                    </m:sSup>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𝑛</m:t>
                        </m:r>
                      </m:sup>
                    </m:sSup>
                  </m:oMath>
                </a14:m>
                <a:r>
                  <a:rPr lang="en-GB" dirty="0"/>
                  <a:t> (the length grows exponentially even though the total area is 1).</a:t>
                </a:r>
              </a:p>
              <a:p>
                <a:r>
                  <a:rPr lang="en-GB" dirty="0"/>
                  <a:t>The longer total length, the higher utilization of the process basically</a:t>
                </a:r>
              </a:p>
              <a:p>
                <a:endParaRPr lang="en-GB" dirty="0"/>
              </a:p>
              <a:p>
                <a:endParaRPr lang="en-GB" dirty="0"/>
              </a:p>
              <a:p>
                <a:r>
                  <a:rPr lang="en-GB" dirty="0"/>
                  <a:t>Hilbert curves crop up in graphics – and I can’t derive it by hand, but it’s something that can pop up in other courses. </a:t>
                </a:r>
              </a:p>
            </p:txBody>
          </p:sp>
        </mc:Choice>
        <mc:Fallback xmlns="">
          <p:sp>
            <p:nvSpPr>
              <p:cNvPr id="3" name="Content Placeholder 2">
                <a:extLst>
                  <a:ext uri="{FF2B5EF4-FFF2-40B4-BE49-F238E27FC236}">
                    <a16:creationId xmlns:a16="http://schemas.microsoft.com/office/drawing/2014/main" id="{93C015C1-ABD5-432D-985E-360905A8A3B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53222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dirty="0"/>
            </a:br>
            <a:r>
              <a:rPr lang="en-US" dirty="0"/>
              <a:t>Visualization</a:t>
            </a:r>
          </a:p>
        </p:txBody>
      </p:sp>
    </p:spTree>
    <p:extLst>
      <p:ext uri="{BB962C8B-B14F-4D97-AF65-F5344CB8AC3E}">
        <p14:creationId xmlns:p14="http://schemas.microsoft.com/office/powerpoint/2010/main" val="2672070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929BF-2313-4C40-85E2-86DDBDD223A5}"/>
              </a:ext>
            </a:extLst>
          </p:cNvPr>
          <p:cNvSpPr>
            <a:spLocks noGrp="1"/>
          </p:cNvSpPr>
          <p:nvPr>
            <p:ph type="title"/>
          </p:nvPr>
        </p:nvSpPr>
        <p:spPr/>
        <p:txBody>
          <a:bodyPr/>
          <a:lstStyle/>
          <a:p>
            <a:r>
              <a:rPr lang="en-GB" dirty="0"/>
              <a:t>Graphs/Charts</a:t>
            </a:r>
          </a:p>
        </p:txBody>
      </p:sp>
      <p:pic>
        <p:nvPicPr>
          <p:cNvPr id="2050" name="Picture 2" descr="Pie Chart Example">
            <a:extLst>
              <a:ext uri="{FF2B5EF4-FFF2-40B4-BE49-F238E27FC236}">
                <a16:creationId xmlns:a16="http://schemas.microsoft.com/office/drawing/2014/main" id="{443C168B-BE5E-4130-999E-DA3E58053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 y="1475184"/>
            <a:ext cx="2433638" cy="18252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r Chart Example">
            <a:extLst>
              <a:ext uri="{FF2B5EF4-FFF2-40B4-BE49-F238E27FC236}">
                <a16:creationId xmlns:a16="http://schemas.microsoft.com/office/drawing/2014/main" id="{54C31C72-95D4-442C-AC2C-6EFDEA227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0" y="1475184"/>
            <a:ext cx="2545556" cy="19091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istogram Example">
            <a:extLst>
              <a:ext uri="{FF2B5EF4-FFF2-40B4-BE49-F238E27FC236}">
                <a16:creationId xmlns:a16="http://schemas.microsoft.com/office/drawing/2014/main" id="{133196D1-A887-4E9F-92E2-E24B889F6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2818" y="1690689"/>
            <a:ext cx="2317749" cy="17383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antt Chart Example">
            <a:extLst>
              <a:ext uri="{FF2B5EF4-FFF2-40B4-BE49-F238E27FC236}">
                <a16:creationId xmlns:a16="http://schemas.microsoft.com/office/drawing/2014/main" id="{1E2940BE-A7BE-4B73-97E8-C7A058DAD4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0944" y="1750218"/>
            <a:ext cx="2314575" cy="173593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eat Map Example">
            <a:extLst>
              <a:ext uri="{FF2B5EF4-FFF2-40B4-BE49-F238E27FC236}">
                <a16:creationId xmlns:a16="http://schemas.microsoft.com/office/drawing/2014/main" id="{5AA2BAC6-964A-473D-9EE8-0515FA2507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06" y="3200399"/>
            <a:ext cx="255270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ox and Whisker Plot Example">
            <a:extLst>
              <a:ext uri="{FF2B5EF4-FFF2-40B4-BE49-F238E27FC236}">
                <a16:creationId xmlns:a16="http://schemas.microsoft.com/office/drawing/2014/main" id="{B30B4592-E433-4E29-8B1D-40CAA4E018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4632" y="3473650"/>
            <a:ext cx="2038350" cy="15287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Waterfall Chart Example">
            <a:extLst>
              <a:ext uri="{FF2B5EF4-FFF2-40B4-BE49-F238E27FC236}">
                <a16:creationId xmlns:a16="http://schemas.microsoft.com/office/drawing/2014/main" id="{A67FECEB-8DE0-4881-BDA4-368FE8C741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8108" y="3300413"/>
            <a:ext cx="2622836" cy="196712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Area Chart Example">
            <a:extLst>
              <a:ext uri="{FF2B5EF4-FFF2-40B4-BE49-F238E27FC236}">
                <a16:creationId xmlns:a16="http://schemas.microsoft.com/office/drawing/2014/main" id="{AC2D396E-16D6-467B-B579-47EA1416E7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1694" y="3433960"/>
            <a:ext cx="2552699" cy="191452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catter Plot Example">
            <a:extLst>
              <a:ext uri="{FF2B5EF4-FFF2-40B4-BE49-F238E27FC236}">
                <a16:creationId xmlns:a16="http://schemas.microsoft.com/office/drawing/2014/main" id="{BC4A61AC-4056-49D7-BFE9-BC4FCA592B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33755" y="3638961"/>
            <a:ext cx="2171439" cy="162857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ictogram Example">
            <a:extLst>
              <a:ext uri="{FF2B5EF4-FFF2-40B4-BE49-F238E27FC236}">
                <a16:creationId xmlns:a16="http://schemas.microsoft.com/office/drawing/2014/main" id="{CFF04FD1-77E0-4B26-B9A9-21ADEE0C75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881" y="4882029"/>
            <a:ext cx="2095500" cy="197597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Timeline Example">
            <a:extLst>
              <a:ext uri="{FF2B5EF4-FFF2-40B4-BE49-F238E27FC236}">
                <a16:creationId xmlns:a16="http://schemas.microsoft.com/office/drawing/2014/main" id="{1319074D-68D4-4EBB-9A1B-91681AF0E5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14340" y="5074784"/>
            <a:ext cx="2338933" cy="159046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ighlight Table Example">
            <a:extLst>
              <a:ext uri="{FF2B5EF4-FFF2-40B4-BE49-F238E27FC236}">
                <a16:creationId xmlns:a16="http://schemas.microsoft.com/office/drawing/2014/main" id="{745333F5-98A9-439D-BB05-36797EA253D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2818" y="5305907"/>
            <a:ext cx="2892635" cy="132097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Bullet Graph Example">
            <a:extLst>
              <a:ext uri="{FF2B5EF4-FFF2-40B4-BE49-F238E27FC236}">
                <a16:creationId xmlns:a16="http://schemas.microsoft.com/office/drawing/2014/main" id="{4A802AEA-8CA9-4295-A423-F249B3720E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61451" y="4930612"/>
            <a:ext cx="1878804" cy="187880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Choropleth Map Example">
            <a:extLst>
              <a:ext uri="{FF2B5EF4-FFF2-40B4-BE49-F238E27FC236}">
                <a16:creationId xmlns:a16="http://schemas.microsoft.com/office/drawing/2014/main" id="{BEE71C29-AB08-4E3C-A4E6-46ACEA54080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19051" y="5002413"/>
            <a:ext cx="1855587" cy="185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079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A0F6-8918-40C6-BD28-4A6865CA2B83}"/>
              </a:ext>
            </a:extLst>
          </p:cNvPr>
          <p:cNvSpPr>
            <a:spLocks noGrp="1"/>
          </p:cNvSpPr>
          <p:nvPr>
            <p:ph type="title"/>
          </p:nvPr>
        </p:nvSpPr>
        <p:spPr/>
        <p:txBody>
          <a:bodyPr/>
          <a:lstStyle/>
          <a:p>
            <a:r>
              <a:rPr lang="en-GB" dirty="0"/>
              <a:t>A couple of other useful ones</a:t>
            </a:r>
          </a:p>
        </p:txBody>
      </p:sp>
      <p:pic>
        <p:nvPicPr>
          <p:cNvPr id="3074" name="Picture 2">
            <a:extLst>
              <a:ext uri="{FF2B5EF4-FFF2-40B4-BE49-F238E27FC236}">
                <a16:creationId xmlns:a16="http://schemas.microsoft.com/office/drawing/2014/main" id="{718EFF28-C453-471D-9914-7B07038B9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62" y="2898786"/>
            <a:ext cx="4029253" cy="25233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8D7F36F-E8F0-455D-A50F-938C2918200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11061" y="2851641"/>
            <a:ext cx="2977808" cy="26204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reeMap | Special Chart Types | Wijmo Docs">
            <a:extLst>
              <a:ext uri="{FF2B5EF4-FFF2-40B4-BE49-F238E27FC236}">
                <a16:creationId xmlns:a16="http://schemas.microsoft.com/office/drawing/2014/main" id="{55931679-8B1D-4956-835C-083DDF5A5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715" y="2904353"/>
            <a:ext cx="3855014" cy="268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097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DED6-9741-4893-BB6C-9D8F0677CB5A}"/>
              </a:ext>
            </a:extLst>
          </p:cNvPr>
          <p:cNvSpPr>
            <a:spLocks noGrp="1"/>
          </p:cNvSpPr>
          <p:nvPr>
            <p:ph type="title"/>
          </p:nvPr>
        </p:nvSpPr>
        <p:spPr/>
        <p:txBody>
          <a:bodyPr/>
          <a:lstStyle/>
          <a:p>
            <a:r>
              <a:rPr lang="en-GB" dirty="0"/>
              <a:t>Good Read</a:t>
            </a:r>
          </a:p>
        </p:txBody>
      </p:sp>
      <p:sp>
        <p:nvSpPr>
          <p:cNvPr id="3" name="Content Placeholder 2">
            <a:extLst>
              <a:ext uri="{FF2B5EF4-FFF2-40B4-BE49-F238E27FC236}">
                <a16:creationId xmlns:a16="http://schemas.microsoft.com/office/drawing/2014/main" id="{D0D95DFF-A4CB-49B7-ABC2-EA95841E3DE0}"/>
              </a:ext>
            </a:extLst>
          </p:cNvPr>
          <p:cNvSpPr>
            <a:spLocks noGrp="1"/>
          </p:cNvSpPr>
          <p:nvPr>
            <p:ph idx="1"/>
          </p:nvPr>
        </p:nvSpPr>
        <p:spPr/>
        <p:txBody>
          <a:bodyPr/>
          <a:lstStyle/>
          <a:p>
            <a:r>
              <a:rPr lang="en-GB" dirty="0">
                <a:hlinkClick r:id="rId2"/>
              </a:rPr>
              <a:t>https://blog.hubspot.com/marketing/great-data-visualization-examples</a:t>
            </a:r>
            <a:endParaRPr lang="en-GB" dirty="0"/>
          </a:p>
          <a:p>
            <a:endParaRPr lang="en-GB" dirty="0"/>
          </a:p>
          <a:p>
            <a:r>
              <a:rPr lang="en-GB" dirty="0"/>
              <a:t>Sort of out of scope for us, but a useful read on some other visualizations used in public graphs/marketing </a:t>
            </a:r>
          </a:p>
          <a:p>
            <a:endParaRPr lang="en-GB" dirty="0"/>
          </a:p>
          <a:p>
            <a:r>
              <a:rPr lang="en-GB" dirty="0"/>
              <a:t>And some good ‘what not to do’.</a:t>
            </a:r>
          </a:p>
          <a:p>
            <a:endParaRPr lang="en-GB" dirty="0"/>
          </a:p>
        </p:txBody>
      </p:sp>
    </p:spTree>
    <p:extLst>
      <p:ext uri="{BB962C8B-B14F-4D97-AF65-F5344CB8AC3E}">
        <p14:creationId xmlns:p14="http://schemas.microsoft.com/office/powerpoint/2010/main" val="3989011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0122-2ACF-4A94-BEB3-D734A47E75E7}"/>
              </a:ext>
            </a:extLst>
          </p:cNvPr>
          <p:cNvSpPr>
            <a:spLocks noGrp="1"/>
          </p:cNvSpPr>
          <p:nvPr>
            <p:ph type="title"/>
          </p:nvPr>
        </p:nvSpPr>
        <p:spPr/>
        <p:txBody>
          <a:bodyPr/>
          <a:lstStyle/>
          <a:p>
            <a:r>
              <a:rPr lang="en-GB" dirty="0"/>
              <a:t>Scientific Visualization</a:t>
            </a:r>
          </a:p>
        </p:txBody>
      </p:sp>
      <p:sp>
        <p:nvSpPr>
          <p:cNvPr id="3" name="Content Placeholder 2">
            <a:extLst>
              <a:ext uri="{FF2B5EF4-FFF2-40B4-BE49-F238E27FC236}">
                <a16:creationId xmlns:a16="http://schemas.microsoft.com/office/drawing/2014/main" id="{57CA2613-1CFF-4880-9E0D-6C9D812F0E49}"/>
              </a:ext>
            </a:extLst>
          </p:cNvPr>
          <p:cNvSpPr>
            <a:spLocks noGrp="1"/>
          </p:cNvSpPr>
          <p:nvPr>
            <p:ph idx="1"/>
          </p:nvPr>
        </p:nvSpPr>
        <p:spPr/>
        <p:txBody>
          <a:bodyPr/>
          <a:lstStyle/>
          <a:p>
            <a:r>
              <a:rPr lang="en-GB" dirty="0"/>
              <a:t>While related – usually with scientific visualization you’re trying to picture a thing which can’t be seen</a:t>
            </a:r>
          </a:p>
          <a:p>
            <a:endParaRPr lang="en-GB" dirty="0"/>
          </a:p>
          <a:p>
            <a:endParaRPr lang="en-GB" dirty="0"/>
          </a:p>
        </p:txBody>
      </p:sp>
    </p:spTree>
    <p:extLst>
      <p:ext uri="{BB962C8B-B14F-4D97-AF65-F5344CB8AC3E}">
        <p14:creationId xmlns:p14="http://schemas.microsoft.com/office/powerpoint/2010/main" val="1444780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Concepts</a:t>
            </a:r>
          </a:p>
        </p:txBody>
      </p:sp>
      <p:sp>
        <p:nvSpPr>
          <p:cNvPr id="3" name="Content Placeholder 2"/>
          <p:cNvSpPr>
            <a:spLocks noGrp="1"/>
          </p:cNvSpPr>
          <p:nvPr>
            <p:ph idx="1"/>
          </p:nvPr>
        </p:nvSpPr>
        <p:spPr/>
        <p:txBody>
          <a:bodyPr/>
          <a:lstStyle/>
          <a:p>
            <a:pPr lvl="0"/>
            <a:r>
              <a:rPr lang="en-US" dirty="0"/>
              <a:t>Many scientific visualizations incorporate at least one of some foundational visualization concepts:  streamlines, </a:t>
            </a:r>
            <a:r>
              <a:rPr lang="en-US" dirty="0" err="1"/>
              <a:t>isosurfaces</a:t>
            </a:r>
            <a:r>
              <a:rPr lang="en-US" dirty="0"/>
              <a:t>, volume rendering by ray tracing, and mesh tessellations. </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209800" y="4234181"/>
            <a:ext cx="1981200" cy="2074545"/>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419600" y="4234179"/>
            <a:ext cx="1905000" cy="2067618"/>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6580909" y="4234180"/>
            <a:ext cx="2133600" cy="2074545"/>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rot="16200000">
            <a:off x="8980660" y="4430740"/>
            <a:ext cx="1501196" cy="1674497"/>
          </a:xfrm>
          <a:prstGeom prst="rect">
            <a:avLst/>
          </a:prstGeom>
        </p:spPr>
      </p:pic>
    </p:spTree>
    <p:extLst>
      <p:ext uri="{BB962C8B-B14F-4D97-AF65-F5344CB8AC3E}">
        <p14:creationId xmlns:p14="http://schemas.microsoft.com/office/powerpoint/2010/main" val="760985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9312C-3028-45DD-93B7-504D41F45AE2}"/>
              </a:ext>
            </a:extLst>
          </p:cNvPr>
          <p:cNvSpPr>
            <a:spLocks noGrp="1"/>
          </p:cNvSpPr>
          <p:nvPr>
            <p:ph type="title"/>
          </p:nvPr>
        </p:nvSpPr>
        <p:spPr/>
        <p:txBody>
          <a:bodyPr/>
          <a:lstStyle/>
          <a:p>
            <a:r>
              <a:rPr lang="en-CA" dirty="0"/>
              <a:t>What is an OS?</a:t>
            </a:r>
          </a:p>
        </p:txBody>
      </p:sp>
      <p:sp>
        <p:nvSpPr>
          <p:cNvPr id="3" name="Content Placeholder 2">
            <a:extLst>
              <a:ext uri="{FF2B5EF4-FFF2-40B4-BE49-F238E27FC236}">
                <a16:creationId xmlns:a16="http://schemas.microsoft.com/office/drawing/2014/main" id="{E6033D22-683A-4D6B-9173-159627B4761D}"/>
              </a:ext>
            </a:extLst>
          </p:cNvPr>
          <p:cNvSpPr>
            <a:spLocks noGrp="1"/>
          </p:cNvSpPr>
          <p:nvPr>
            <p:ph idx="1"/>
          </p:nvPr>
        </p:nvSpPr>
        <p:spPr>
          <a:xfrm>
            <a:off x="838200" y="1414585"/>
            <a:ext cx="10515600" cy="4762378"/>
          </a:xfrm>
        </p:spPr>
        <p:txBody>
          <a:bodyPr>
            <a:normAutofit/>
          </a:bodyPr>
          <a:lstStyle/>
          <a:p>
            <a:r>
              <a:rPr lang="en-CA" dirty="0"/>
              <a:t>A program which controls execution of application programs</a:t>
            </a:r>
          </a:p>
          <a:p>
            <a:r>
              <a:rPr lang="en-CA" dirty="0"/>
              <a:t>An interface between applications and hardware</a:t>
            </a:r>
          </a:p>
          <a:p>
            <a:r>
              <a:rPr lang="en-CA" dirty="0"/>
              <a:t>Primary functionality: </a:t>
            </a:r>
          </a:p>
          <a:p>
            <a:pPr lvl="1"/>
            <a:r>
              <a:rPr lang="en-CA" dirty="0"/>
              <a:t>Exploits hardware of multiple processors</a:t>
            </a:r>
          </a:p>
          <a:p>
            <a:pPr lvl="1"/>
            <a:r>
              <a:rPr lang="en-CA" dirty="0"/>
              <a:t>Services to users</a:t>
            </a:r>
          </a:p>
          <a:p>
            <a:pPr lvl="1"/>
            <a:r>
              <a:rPr lang="en-CA" dirty="0"/>
              <a:t>Manages memory and </a:t>
            </a:r>
            <a:r>
              <a:rPr lang="en-CA" dirty="0" err="1"/>
              <a:t>io</a:t>
            </a:r>
            <a:endParaRPr lang="en-CA" dirty="0"/>
          </a:p>
          <a:p>
            <a:r>
              <a:rPr lang="en-CA" dirty="0"/>
              <a:t>Design objectives: </a:t>
            </a:r>
          </a:p>
          <a:p>
            <a:pPr lvl="1"/>
            <a:r>
              <a:rPr lang="en-CA" dirty="0"/>
              <a:t>Convenient – both for users and administrators</a:t>
            </a:r>
          </a:p>
          <a:p>
            <a:pPr lvl="1"/>
            <a:r>
              <a:rPr lang="en-CA" dirty="0"/>
              <a:t>Efficient</a:t>
            </a:r>
          </a:p>
          <a:p>
            <a:pPr lvl="1"/>
            <a:r>
              <a:rPr lang="en-CA" dirty="0"/>
              <a:t>Reliable (fault tolerant to some degree, both hardware and software)</a:t>
            </a:r>
          </a:p>
          <a:p>
            <a:pPr lvl="1"/>
            <a:r>
              <a:rPr lang="en-CA" dirty="0"/>
              <a:t>Modular enough to add new features. </a:t>
            </a:r>
          </a:p>
        </p:txBody>
      </p:sp>
    </p:spTree>
    <p:extLst>
      <p:ext uri="{BB962C8B-B14F-4D97-AF65-F5344CB8AC3E}">
        <p14:creationId xmlns:p14="http://schemas.microsoft.com/office/powerpoint/2010/main" val="3974862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9AD3-AA87-4807-A428-13B3E19E4696}"/>
              </a:ext>
            </a:extLst>
          </p:cNvPr>
          <p:cNvSpPr>
            <a:spLocks noGrp="1"/>
          </p:cNvSpPr>
          <p:nvPr>
            <p:ph type="title"/>
          </p:nvPr>
        </p:nvSpPr>
        <p:spPr/>
        <p:txBody>
          <a:bodyPr/>
          <a:lstStyle/>
          <a:p>
            <a:r>
              <a:rPr lang="en-GB" dirty="0"/>
              <a:t>Streamlines</a:t>
            </a:r>
          </a:p>
        </p:txBody>
      </p:sp>
      <p:sp>
        <p:nvSpPr>
          <p:cNvPr id="4" name="Content Placeholder 3">
            <a:extLst>
              <a:ext uri="{FF2B5EF4-FFF2-40B4-BE49-F238E27FC236}">
                <a16:creationId xmlns:a16="http://schemas.microsoft.com/office/drawing/2014/main" id="{11D6FE54-4A4F-4ABE-8537-5EFAF17A22C1}"/>
              </a:ext>
            </a:extLst>
          </p:cNvPr>
          <p:cNvSpPr>
            <a:spLocks noGrp="1"/>
          </p:cNvSpPr>
          <p:nvPr>
            <p:ph sz="half" idx="1"/>
          </p:nvPr>
        </p:nvSpPr>
        <p:spPr>
          <a:xfrm>
            <a:off x="219456" y="1825625"/>
            <a:ext cx="5800344" cy="4351338"/>
          </a:xfrm>
        </p:spPr>
        <p:txBody>
          <a:bodyPr/>
          <a:lstStyle/>
          <a:p>
            <a:r>
              <a:rPr lang="en-GB" dirty="0"/>
              <a:t>Curves tangent to the velocity vector of flow </a:t>
            </a:r>
          </a:p>
          <a:p>
            <a:endParaRPr lang="en-GB" dirty="0"/>
          </a:p>
          <a:p>
            <a:r>
              <a:rPr lang="en-GB" dirty="0"/>
              <a:t>(Fluid mechanics stuff)</a:t>
            </a:r>
          </a:p>
        </p:txBody>
      </p:sp>
      <p:pic>
        <p:nvPicPr>
          <p:cNvPr id="6" name="Content Placeholder 5">
            <a:extLst>
              <a:ext uri="{FF2B5EF4-FFF2-40B4-BE49-F238E27FC236}">
                <a16:creationId xmlns:a16="http://schemas.microsoft.com/office/drawing/2014/main" id="{2AA5E487-43E7-41F2-9D6C-AB53CA3075C9}"/>
              </a:ext>
            </a:extLst>
          </p:cNvPr>
          <p:cNvPicPr>
            <a:picLocks noGrp="1" noChangeAspect="1"/>
          </p:cNvPicPr>
          <p:nvPr>
            <p:ph sz="half" idx="2"/>
          </p:nvPr>
        </p:nvPicPr>
        <p:blipFill>
          <a:blip r:embed="rId3"/>
          <a:stretch>
            <a:fillRect/>
          </a:stretch>
        </p:blipFill>
        <p:spPr>
          <a:xfrm>
            <a:off x="6172202" y="1144524"/>
            <a:ext cx="5892712" cy="5348351"/>
          </a:xfrm>
          <a:prstGeom prst="rect">
            <a:avLst/>
          </a:prstGeom>
        </p:spPr>
      </p:pic>
    </p:spTree>
    <p:extLst>
      <p:ext uri="{BB962C8B-B14F-4D97-AF65-F5344CB8AC3E}">
        <p14:creationId xmlns:p14="http://schemas.microsoft.com/office/powerpoint/2010/main" val="326420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Streamlines take a vector field as input and show curves that are tangent to the vector field</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48000" y="3495416"/>
            <a:ext cx="2725420" cy="262382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610668" y="3526892"/>
            <a:ext cx="2762885" cy="265938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2209801" y="6146946"/>
                <a:ext cx="8954915" cy="646331"/>
              </a:xfrm>
              <a:prstGeom prst="rect">
                <a:avLst/>
              </a:prstGeom>
            </p:spPr>
            <p:txBody>
              <a:bodyPr wrap="square">
                <a:spAutoFit/>
              </a:bodyPr>
              <a:lstStyle/>
              <a:p>
                <a:pPr>
                  <a:spcAft>
                    <a:spcPts val="1000"/>
                  </a:spcAft>
                </a:pPr>
                <a:r>
                  <a:rPr lang="en-US" i="1" dirty="0">
                    <a:solidFill>
                      <a:srgbClr val="44546A"/>
                    </a:solidFill>
                    <a:latin typeface="Calibri" charset="0"/>
                    <a:ea typeface="Calibri" charset="0"/>
                    <a:cs typeface="Calibri Light" charset="0"/>
                  </a:rPr>
                  <a:t>.  Streamline example using the gradient of the function f(</a:t>
                </a:r>
                <a:r>
                  <a:rPr lang="en-US" i="1" dirty="0" err="1">
                    <a:solidFill>
                      <a:srgbClr val="44546A"/>
                    </a:solidFill>
                    <a:latin typeface="Calibri" charset="0"/>
                    <a:ea typeface="Calibri" charset="0"/>
                    <a:cs typeface="Calibri Light" charset="0"/>
                  </a:rPr>
                  <a:t>x,y,z</a:t>
                </a:r>
                <a:r>
                  <a:rPr lang="en-US" i="1" dirty="0">
                    <a:solidFill>
                      <a:srgbClr val="44546A"/>
                    </a:solidFill>
                    <a:latin typeface="Calibri" charset="0"/>
                    <a:ea typeface="Calibri" charset="0"/>
                    <a:cs typeface="Calibri Light" charset="0"/>
                  </a:rPr>
                  <a:t>) = </a:t>
                </a:r>
                <a14:m>
                  <m:oMath xmlns:m="http://schemas.openxmlformats.org/officeDocument/2006/math">
                    <m:r>
                      <a:rPr lang="en-US" i="1">
                        <a:solidFill>
                          <a:srgbClr val="44546A"/>
                        </a:solidFill>
                        <a:latin typeface="Cambria Math" charset="0"/>
                        <a:ea typeface="Calibri" charset="0"/>
                        <a:cs typeface="Calibri Light" charset="0"/>
                      </a:rPr>
                      <m:t>2550</m:t>
                    </m:r>
                    <m:func>
                      <m:funcPr>
                        <m:ctrlPr>
                          <a:rPr lang="en-US" i="1">
                            <a:solidFill>
                              <a:srgbClr val="44546A"/>
                            </a:solidFill>
                            <a:latin typeface="Cambria Math" panose="02040503050406030204" pitchFamily="18" charset="0"/>
                            <a:ea typeface="Calibri" charset="0"/>
                            <a:cs typeface="Calibri Light" charset="0"/>
                          </a:rPr>
                        </m:ctrlPr>
                      </m:funcPr>
                      <m:fName>
                        <m:r>
                          <a:rPr lang="en-US" i="1">
                            <a:solidFill>
                              <a:srgbClr val="44546A"/>
                            </a:solidFill>
                            <a:latin typeface="Cambria Math" charset="0"/>
                            <a:ea typeface="Calibri" charset="0"/>
                            <a:cs typeface="Calibri Light" charset="0"/>
                          </a:rPr>
                          <m:t>𝑠𝑖𝑛</m:t>
                        </m:r>
                      </m:fName>
                      <m:e>
                        <m:d>
                          <m:dPr>
                            <m:ctrlPr>
                              <a:rPr lang="en-US" i="1">
                                <a:solidFill>
                                  <a:srgbClr val="44546A"/>
                                </a:solidFill>
                                <a:latin typeface="Cambria Math" panose="02040503050406030204" pitchFamily="18" charset="0"/>
                                <a:ea typeface="Calibri" charset="0"/>
                                <a:cs typeface="Calibri Light" charset="0"/>
                              </a:rPr>
                            </m:ctrlPr>
                          </m:dPr>
                          <m:e>
                            <m:r>
                              <a:rPr lang="en-US" i="1">
                                <a:solidFill>
                                  <a:srgbClr val="44546A"/>
                                </a:solidFill>
                                <a:latin typeface="Cambria Math" charset="0"/>
                                <a:ea typeface="Calibri" charset="0"/>
                                <a:cs typeface="Calibri Light" charset="0"/>
                              </a:rPr>
                              <m:t>100</m:t>
                            </m:r>
                            <m:r>
                              <a:rPr lang="en-US" i="1">
                                <a:solidFill>
                                  <a:srgbClr val="44546A"/>
                                </a:solidFill>
                                <a:latin typeface="Cambria Math" charset="0"/>
                                <a:ea typeface="Calibri" charset="0"/>
                                <a:cs typeface="Calibri Light" charset="0"/>
                              </a:rPr>
                              <m:t>𝑥</m:t>
                            </m:r>
                          </m:e>
                        </m:d>
                        <m:func>
                          <m:funcPr>
                            <m:ctrlPr>
                              <a:rPr lang="en-US" i="1">
                                <a:solidFill>
                                  <a:srgbClr val="44546A"/>
                                </a:solidFill>
                                <a:latin typeface="Cambria Math" panose="02040503050406030204" pitchFamily="18" charset="0"/>
                                <a:ea typeface="Calibri" charset="0"/>
                                <a:cs typeface="Calibri Light" charset="0"/>
                              </a:rPr>
                            </m:ctrlPr>
                          </m:funcPr>
                          <m:fName>
                            <m:r>
                              <a:rPr lang="en-US" i="1">
                                <a:solidFill>
                                  <a:srgbClr val="44546A"/>
                                </a:solidFill>
                                <a:latin typeface="Cambria Math" charset="0"/>
                                <a:ea typeface="Calibri" charset="0"/>
                                <a:cs typeface="Calibri Light" charset="0"/>
                              </a:rPr>
                              <m:t>𝑠𝑖𝑛</m:t>
                            </m:r>
                          </m:fName>
                          <m:e>
                            <m:r>
                              <a:rPr lang="en-US" i="1">
                                <a:solidFill>
                                  <a:srgbClr val="44546A"/>
                                </a:solidFill>
                                <a:latin typeface="Cambria Math" charset="0"/>
                                <a:ea typeface="Calibri" charset="0"/>
                                <a:cs typeface="Calibri Light" charset="0"/>
                              </a:rPr>
                              <m:t>(30</m:t>
                            </m:r>
                            <m:r>
                              <a:rPr lang="en-US" i="1">
                                <a:solidFill>
                                  <a:srgbClr val="44546A"/>
                                </a:solidFill>
                                <a:latin typeface="Cambria Math" charset="0"/>
                                <a:ea typeface="Calibri" charset="0"/>
                                <a:cs typeface="Calibri Light" charset="0"/>
                              </a:rPr>
                              <m:t>𝑦</m:t>
                            </m:r>
                            <m:r>
                              <a:rPr lang="en-US" i="1">
                                <a:solidFill>
                                  <a:srgbClr val="44546A"/>
                                </a:solidFill>
                                <a:latin typeface="Cambria Math" charset="0"/>
                                <a:ea typeface="Calibri" charset="0"/>
                                <a:cs typeface="Calibri Light" charset="0"/>
                              </a:rPr>
                              <m:t>)</m:t>
                            </m:r>
                            <m:func>
                              <m:funcPr>
                                <m:ctrlPr>
                                  <a:rPr lang="en-US" i="1">
                                    <a:solidFill>
                                      <a:srgbClr val="44546A"/>
                                    </a:solidFill>
                                    <a:latin typeface="Cambria Math" panose="02040503050406030204" pitchFamily="18" charset="0"/>
                                    <a:ea typeface="Calibri" charset="0"/>
                                    <a:cs typeface="Calibri Light" charset="0"/>
                                  </a:rPr>
                                </m:ctrlPr>
                              </m:funcPr>
                              <m:fName>
                                <m:r>
                                  <a:rPr lang="en-US" i="1">
                                    <a:solidFill>
                                      <a:srgbClr val="44546A"/>
                                    </a:solidFill>
                                    <a:latin typeface="Cambria Math" charset="0"/>
                                    <a:ea typeface="Calibri" charset="0"/>
                                    <a:cs typeface="Calibri Light" charset="0"/>
                                  </a:rPr>
                                  <m:t>𝑐𝑜𝑠</m:t>
                                </m:r>
                              </m:fName>
                              <m:e>
                                <m:r>
                                  <a:rPr lang="en-US" i="1">
                                    <a:solidFill>
                                      <a:srgbClr val="44546A"/>
                                    </a:solidFill>
                                    <a:latin typeface="Cambria Math" charset="0"/>
                                    <a:ea typeface="Calibri" charset="0"/>
                                    <a:cs typeface="Calibri Light" charset="0"/>
                                  </a:rPr>
                                  <m:t>(40</m:t>
                                </m:r>
                                <m:r>
                                  <a:rPr lang="en-US" i="1">
                                    <a:solidFill>
                                      <a:srgbClr val="44546A"/>
                                    </a:solidFill>
                                    <a:latin typeface="Cambria Math" charset="0"/>
                                    <a:ea typeface="Calibri" charset="0"/>
                                    <a:cs typeface="Calibri Light" charset="0"/>
                                  </a:rPr>
                                  <m:t>𝑧</m:t>
                                </m:r>
                                <m:r>
                                  <a:rPr lang="en-US" i="1">
                                    <a:solidFill>
                                      <a:srgbClr val="44546A"/>
                                    </a:solidFill>
                                    <a:latin typeface="Cambria Math" charset="0"/>
                                    <a:ea typeface="Calibri" charset="0"/>
                                    <a:cs typeface="Calibri Light" charset="0"/>
                                  </a:rPr>
                                  <m:t>)</m:t>
                                </m:r>
                              </m:e>
                            </m:func>
                          </m:e>
                        </m:func>
                      </m:e>
                    </m:func>
                  </m:oMath>
                </a14:m>
                <a:r>
                  <a:rPr lang="en-US" i="1" dirty="0">
                    <a:solidFill>
                      <a:srgbClr val="44546A"/>
                    </a:solidFill>
                    <a:latin typeface="Calibri" charset="0"/>
                    <a:ea typeface="ＭＳ 明朝" charset="-128"/>
                    <a:cs typeface="Calibri Light" charset="0"/>
                  </a:rPr>
                  <a:t> as input.</a:t>
                </a:r>
                <a:r>
                  <a:rPr lang="en-US" i="1" dirty="0">
                    <a:solidFill>
                      <a:srgbClr val="44546A"/>
                    </a:solidFill>
                    <a:latin typeface="Calibri" charset="0"/>
                    <a:ea typeface="Calibri" charset="0"/>
                    <a:cs typeface="Calibri Light" charset="0"/>
                  </a:rPr>
                  <a:t>  Two different 3-D views are provided.</a:t>
                </a:r>
              </a:p>
            </p:txBody>
          </p:sp>
        </mc:Choice>
        <mc:Fallback xmlns="">
          <p:sp>
            <p:nvSpPr>
              <p:cNvPr id="6" name="Rectangle 5"/>
              <p:cNvSpPr>
                <a:spLocks noRot="1" noChangeAspect="1" noMove="1" noResize="1" noEditPoints="1" noAdjustHandles="1" noChangeArrowheads="1" noChangeShapeType="1" noTextEdit="1"/>
              </p:cNvSpPr>
              <p:nvPr/>
            </p:nvSpPr>
            <p:spPr>
              <a:xfrm>
                <a:off x="2209801" y="6146946"/>
                <a:ext cx="8954915" cy="646331"/>
              </a:xfrm>
              <a:prstGeom prst="rect">
                <a:avLst/>
              </a:prstGeom>
              <a:blipFill>
                <a:blip r:embed="rId4"/>
                <a:stretch>
                  <a:fillRect l="-613" t="-4717" b="-14151"/>
                </a:stretch>
              </a:blipFill>
            </p:spPr>
            <p:txBody>
              <a:bodyPr/>
              <a:lstStyle/>
              <a:p>
                <a:r>
                  <a:rPr lang="en-CA">
                    <a:noFill/>
                  </a:rPr>
                  <a:t> </a:t>
                </a:r>
              </a:p>
            </p:txBody>
          </p:sp>
        </mc:Fallback>
      </mc:AlternateContent>
    </p:spTree>
    <p:extLst>
      <p:ext uri="{BB962C8B-B14F-4D97-AF65-F5344CB8AC3E}">
        <p14:creationId xmlns:p14="http://schemas.microsoft.com/office/powerpoint/2010/main" val="1433560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C115-242B-4425-A8B3-2B9E74B95B89}"/>
              </a:ext>
            </a:extLst>
          </p:cNvPr>
          <p:cNvSpPr>
            <a:spLocks noGrp="1"/>
          </p:cNvSpPr>
          <p:nvPr>
            <p:ph type="title"/>
          </p:nvPr>
        </p:nvSpPr>
        <p:spPr/>
        <p:txBody>
          <a:bodyPr/>
          <a:lstStyle/>
          <a:p>
            <a:r>
              <a:rPr lang="en-GB" dirty="0" err="1"/>
              <a:t>Isosurfaces</a:t>
            </a:r>
            <a:endParaRPr lang="en-GB" dirty="0"/>
          </a:p>
        </p:txBody>
      </p:sp>
      <p:sp>
        <p:nvSpPr>
          <p:cNvPr id="3" name="Content Placeholder 2">
            <a:extLst>
              <a:ext uri="{FF2B5EF4-FFF2-40B4-BE49-F238E27FC236}">
                <a16:creationId xmlns:a16="http://schemas.microsoft.com/office/drawing/2014/main" id="{93C3641B-8205-4543-90B2-A3948840D739}"/>
              </a:ext>
            </a:extLst>
          </p:cNvPr>
          <p:cNvSpPr>
            <a:spLocks noGrp="1"/>
          </p:cNvSpPr>
          <p:nvPr>
            <p:ph sz="half" idx="1"/>
          </p:nvPr>
        </p:nvSpPr>
        <p:spPr/>
        <p:txBody>
          <a:bodyPr/>
          <a:lstStyle/>
          <a:p>
            <a:r>
              <a:rPr lang="en-GB" dirty="0"/>
              <a:t>3D representation of points with equal value</a:t>
            </a:r>
          </a:p>
        </p:txBody>
      </p:sp>
      <p:pic>
        <p:nvPicPr>
          <p:cNvPr id="1026" name="Picture 2" descr="Image">
            <a:extLst>
              <a:ext uri="{FF2B5EF4-FFF2-40B4-BE49-F238E27FC236}">
                <a16:creationId xmlns:a16="http://schemas.microsoft.com/office/drawing/2014/main" id="{E10E43EC-D50B-4C63-8FEC-D6ED8194165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19800" y="2453990"/>
            <a:ext cx="5845755" cy="403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762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Isosurfaces</a:t>
            </a:r>
            <a:endParaRPr lang="en-US" dirty="0"/>
          </a:p>
        </p:txBody>
      </p:sp>
      <p:sp>
        <p:nvSpPr>
          <p:cNvPr id="3" name="Content Placeholder 2"/>
          <p:cNvSpPr>
            <a:spLocks noGrp="1"/>
          </p:cNvSpPr>
          <p:nvPr>
            <p:ph idx="1"/>
          </p:nvPr>
        </p:nvSpPr>
        <p:spPr/>
        <p:txBody>
          <a:bodyPr/>
          <a:lstStyle/>
          <a:p>
            <a:r>
              <a:rPr lang="en-US"/>
              <a:t>Isosurfaces</a:t>
            </a:r>
            <a:r>
              <a:rPr lang="en-US" dirty="0"/>
              <a:t> are surfaces which connect data points which have the same value.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743200" y="3048000"/>
            <a:ext cx="2871470" cy="285242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355889" y="3030220"/>
            <a:ext cx="2884805" cy="287020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2209800" y="5985560"/>
                <a:ext cx="8458200" cy="646331"/>
              </a:xfrm>
              <a:prstGeom prst="rect">
                <a:avLst/>
              </a:prstGeom>
            </p:spPr>
            <p:txBody>
              <a:bodyPr wrap="square">
                <a:spAutoFit/>
              </a:bodyPr>
              <a:lstStyle/>
              <a:p>
                <a:r>
                  <a:rPr lang="en-US" dirty="0">
                    <a:latin typeface="Calibri" charset="0"/>
                    <a:ea typeface="Calibri" charset="0"/>
                    <a:cs typeface="Calibri Light" charset="0"/>
                  </a:rPr>
                  <a:t>.  </a:t>
                </a:r>
                <a:r>
                  <a:rPr lang="en-US" dirty="0" err="1">
                    <a:latin typeface="Calibri" charset="0"/>
                    <a:ea typeface="Calibri" charset="0"/>
                    <a:cs typeface="Calibri Light" charset="0"/>
                  </a:rPr>
                  <a:t>Isosurface</a:t>
                </a:r>
                <a:r>
                  <a:rPr lang="en-US" dirty="0">
                    <a:latin typeface="Calibri" charset="0"/>
                    <a:ea typeface="Calibri" charset="0"/>
                    <a:cs typeface="Calibri Light" charset="0"/>
                  </a:rPr>
                  <a:t> example of the function f(</a:t>
                </a:r>
                <a:r>
                  <a:rPr lang="en-US" dirty="0" err="1">
                    <a:latin typeface="Calibri" charset="0"/>
                    <a:ea typeface="Calibri" charset="0"/>
                    <a:cs typeface="Calibri Light" charset="0"/>
                  </a:rPr>
                  <a:t>x,y,z</a:t>
                </a:r>
                <a:r>
                  <a:rPr lang="en-US" dirty="0">
                    <a:latin typeface="Calibri" charset="0"/>
                    <a:ea typeface="Calibri" charset="0"/>
                    <a:cs typeface="Calibri Light" charset="0"/>
                  </a:rPr>
                  <a:t>) = </a:t>
                </a:r>
                <a14:m>
                  <m:oMath xmlns:m="http://schemas.openxmlformats.org/officeDocument/2006/math">
                    <m:r>
                      <a:rPr lang="en-US" i="1">
                        <a:latin typeface="Cambria Math" charset="0"/>
                        <a:ea typeface="Calibri" charset="0"/>
                        <a:cs typeface="Calibri Light" charset="0"/>
                      </a:rPr>
                      <m:t>2550</m:t>
                    </m:r>
                    <m:func>
                      <m:funcPr>
                        <m:ctrlPr>
                          <a:rPr lang="en-US" i="1">
                            <a:latin typeface="Cambria Math" panose="02040503050406030204" pitchFamily="18" charset="0"/>
                          </a:rPr>
                        </m:ctrlPr>
                      </m:funcPr>
                      <m:fName>
                        <m:r>
                          <a:rPr lang="en-US" i="1">
                            <a:latin typeface="Cambria Math" charset="0"/>
                            <a:ea typeface="Calibri" charset="0"/>
                            <a:cs typeface="Calibri Light" charset="0"/>
                          </a:rPr>
                          <m:t>𝑠𝑖𝑛</m:t>
                        </m:r>
                      </m:fName>
                      <m:e>
                        <m:d>
                          <m:dPr>
                            <m:ctrlPr>
                              <a:rPr lang="en-US" i="1">
                                <a:latin typeface="Cambria Math" panose="02040503050406030204" pitchFamily="18" charset="0"/>
                              </a:rPr>
                            </m:ctrlPr>
                          </m:dPr>
                          <m:e>
                            <m:r>
                              <a:rPr lang="en-US" i="1">
                                <a:latin typeface="Cambria Math" charset="0"/>
                                <a:ea typeface="Calibri" charset="0"/>
                                <a:cs typeface="Calibri Light" charset="0"/>
                              </a:rPr>
                              <m:t>10</m:t>
                            </m:r>
                            <m:r>
                              <a:rPr lang="en-US" i="1">
                                <a:latin typeface="Cambria Math" charset="0"/>
                                <a:ea typeface="Calibri" charset="0"/>
                                <a:cs typeface="Calibri Light" charset="0"/>
                              </a:rPr>
                              <m:t>𝑥</m:t>
                            </m:r>
                          </m:e>
                        </m:d>
                        <m:func>
                          <m:funcPr>
                            <m:ctrlPr>
                              <a:rPr lang="en-US" i="1">
                                <a:latin typeface="Cambria Math" panose="02040503050406030204" pitchFamily="18" charset="0"/>
                              </a:rPr>
                            </m:ctrlPr>
                          </m:funcPr>
                          <m:fName>
                            <m:r>
                              <a:rPr lang="en-US" i="1">
                                <a:latin typeface="Cambria Math" charset="0"/>
                                <a:ea typeface="Calibri" charset="0"/>
                                <a:cs typeface="Calibri Light" charset="0"/>
                              </a:rPr>
                              <m:t>𝑠𝑖𝑛</m:t>
                            </m:r>
                          </m:fName>
                          <m:e>
                            <m:r>
                              <a:rPr lang="en-US" i="1">
                                <a:latin typeface="Cambria Math" charset="0"/>
                                <a:ea typeface="Calibri" charset="0"/>
                                <a:cs typeface="Calibri Light" charset="0"/>
                              </a:rPr>
                              <m:t>(10</m:t>
                            </m:r>
                            <m:r>
                              <a:rPr lang="en-US" i="1">
                                <a:latin typeface="Cambria Math" charset="0"/>
                                <a:ea typeface="Calibri" charset="0"/>
                                <a:cs typeface="Calibri Light" charset="0"/>
                              </a:rPr>
                              <m:t>𝑦</m:t>
                            </m:r>
                            <m:r>
                              <a:rPr lang="en-US" i="1">
                                <a:latin typeface="Cambria Math" charset="0"/>
                                <a:ea typeface="Calibri" charset="0"/>
                                <a:cs typeface="Calibri Light" charset="0"/>
                              </a:rPr>
                              <m:t>)</m:t>
                            </m:r>
                            <m:func>
                              <m:funcPr>
                                <m:ctrlPr>
                                  <a:rPr lang="en-US" i="1">
                                    <a:latin typeface="Cambria Math" panose="02040503050406030204" pitchFamily="18" charset="0"/>
                                  </a:rPr>
                                </m:ctrlPr>
                              </m:funcPr>
                              <m:fName>
                                <m:r>
                                  <a:rPr lang="en-US" i="1">
                                    <a:latin typeface="Cambria Math" charset="0"/>
                                    <a:ea typeface="Calibri" charset="0"/>
                                    <a:cs typeface="Calibri Light" charset="0"/>
                                  </a:rPr>
                                  <m:t>𝑐𝑜𝑠</m:t>
                                </m:r>
                              </m:fName>
                              <m:e>
                                <m:r>
                                  <a:rPr lang="en-US" i="1">
                                    <a:latin typeface="Cambria Math" charset="0"/>
                                    <a:ea typeface="Calibri" charset="0"/>
                                    <a:cs typeface="Calibri Light" charset="0"/>
                                  </a:rPr>
                                  <m:t>(10</m:t>
                                </m:r>
                                <m:r>
                                  <a:rPr lang="en-US" i="1">
                                    <a:latin typeface="Cambria Math" charset="0"/>
                                    <a:ea typeface="Calibri" charset="0"/>
                                    <a:cs typeface="Calibri Light" charset="0"/>
                                  </a:rPr>
                                  <m:t>𝑧</m:t>
                                </m:r>
                                <m:r>
                                  <a:rPr lang="en-US" i="1">
                                    <a:latin typeface="Cambria Math" charset="0"/>
                                    <a:ea typeface="Calibri" charset="0"/>
                                    <a:cs typeface="Calibri Light" charset="0"/>
                                  </a:rPr>
                                  <m:t>)</m:t>
                                </m:r>
                              </m:e>
                            </m:func>
                          </m:e>
                        </m:func>
                      </m:e>
                    </m:func>
                  </m:oMath>
                </a14:m>
                <a:r>
                  <a:rPr lang="en-US" dirty="0">
                    <a:latin typeface="Calibri" charset="0"/>
                    <a:ea typeface="ＭＳ 明朝" charset="-128"/>
                    <a:cs typeface="Calibri Light" charset="0"/>
                  </a:rPr>
                  <a:t> as input with the </a:t>
                </a:r>
                <a:r>
                  <a:rPr lang="en-US" dirty="0" err="1">
                    <a:latin typeface="Calibri" charset="0"/>
                    <a:ea typeface="ＭＳ 明朝" charset="-128"/>
                    <a:cs typeface="Calibri Light" charset="0"/>
                  </a:rPr>
                  <a:t>isosurface</a:t>
                </a:r>
                <a:r>
                  <a:rPr lang="en-US" dirty="0">
                    <a:latin typeface="Calibri" charset="0"/>
                    <a:ea typeface="ＭＳ 明朝" charset="-128"/>
                    <a:cs typeface="Calibri Light" charset="0"/>
                  </a:rPr>
                  <a:t> value set at 200.  Two different 3-D views are provided.</a:t>
                </a:r>
                <a:r>
                  <a:rPr lang="en-US" dirty="0"/>
                  <a:t> </a:t>
                </a:r>
              </a:p>
            </p:txBody>
          </p:sp>
        </mc:Choice>
        <mc:Fallback xmlns="">
          <p:sp>
            <p:nvSpPr>
              <p:cNvPr id="6" name="Rectangle 5"/>
              <p:cNvSpPr>
                <a:spLocks noRot="1" noChangeAspect="1" noMove="1" noResize="1" noEditPoints="1" noAdjustHandles="1" noChangeArrowheads="1" noChangeShapeType="1" noTextEdit="1"/>
              </p:cNvSpPr>
              <p:nvPr/>
            </p:nvSpPr>
            <p:spPr>
              <a:xfrm>
                <a:off x="2209800" y="5985560"/>
                <a:ext cx="8458200" cy="646331"/>
              </a:xfrm>
              <a:prstGeom prst="rect">
                <a:avLst/>
              </a:prstGeom>
              <a:blipFill>
                <a:blip r:embed="rId4"/>
                <a:stretch>
                  <a:fillRect l="-649" t="-5660" b="-14151"/>
                </a:stretch>
              </a:blipFill>
            </p:spPr>
            <p:txBody>
              <a:bodyPr/>
              <a:lstStyle/>
              <a:p>
                <a:r>
                  <a:rPr lang="en-CA">
                    <a:noFill/>
                  </a:rPr>
                  <a:t> </a:t>
                </a:r>
              </a:p>
            </p:txBody>
          </p:sp>
        </mc:Fallback>
      </mc:AlternateContent>
    </p:spTree>
    <p:extLst>
      <p:ext uri="{BB962C8B-B14F-4D97-AF65-F5344CB8AC3E}">
        <p14:creationId xmlns:p14="http://schemas.microsoft.com/office/powerpoint/2010/main" val="1616415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BFC3-159A-46EA-939B-1612A0AB9BCC}"/>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E223C968-AD8A-4E98-BC4D-D3A456EFD154}"/>
              </a:ext>
            </a:extLst>
          </p:cNvPr>
          <p:cNvPicPr>
            <a:picLocks noGrp="1" noChangeAspect="1"/>
          </p:cNvPicPr>
          <p:nvPr>
            <p:ph idx="1"/>
          </p:nvPr>
        </p:nvPicPr>
        <p:blipFill>
          <a:blip r:embed="rId2"/>
          <a:stretch>
            <a:fillRect/>
          </a:stretch>
        </p:blipFill>
        <p:spPr>
          <a:xfrm>
            <a:off x="2615977" y="-45779"/>
            <a:ext cx="6442679" cy="6949558"/>
          </a:xfrm>
          <a:prstGeom prst="rect">
            <a:avLst/>
          </a:prstGeom>
        </p:spPr>
      </p:pic>
    </p:spTree>
    <p:extLst>
      <p:ext uri="{BB962C8B-B14F-4D97-AF65-F5344CB8AC3E}">
        <p14:creationId xmlns:p14="http://schemas.microsoft.com/office/powerpoint/2010/main" val="3255162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3D4DA-C6B9-4A11-A4F1-A5C077E070B6}"/>
              </a:ext>
            </a:extLst>
          </p:cNvPr>
          <p:cNvSpPr>
            <a:spLocks noGrp="1"/>
          </p:cNvSpPr>
          <p:nvPr>
            <p:ph type="title"/>
          </p:nvPr>
        </p:nvSpPr>
        <p:spPr/>
        <p:txBody>
          <a:bodyPr/>
          <a:lstStyle/>
          <a:p>
            <a:r>
              <a:rPr lang="en-GB" dirty="0"/>
              <a:t>Volume Rendering</a:t>
            </a:r>
          </a:p>
        </p:txBody>
      </p:sp>
      <p:sp>
        <p:nvSpPr>
          <p:cNvPr id="3" name="Content Placeholder 2">
            <a:extLst>
              <a:ext uri="{FF2B5EF4-FFF2-40B4-BE49-F238E27FC236}">
                <a16:creationId xmlns:a16="http://schemas.microsoft.com/office/drawing/2014/main" id="{1862A51C-D38E-4E90-BE10-627014445C73}"/>
              </a:ext>
            </a:extLst>
          </p:cNvPr>
          <p:cNvSpPr>
            <a:spLocks noGrp="1"/>
          </p:cNvSpPr>
          <p:nvPr>
            <p:ph sz="half" idx="1"/>
          </p:nvPr>
        </p:nvSpPr>
        <p:spPr/>
        <p:txBody>
          <a:bodyPr/>
          <a:lstStyle/>
          <a:p>
            <a:r>
              <a:rPr lang="en-GB" dirty="0"/>
              <a:t>2D projection of 3D modelled data</a:t>
            </a:r>
          </a:p>
        </p:txBody>
      </p:sp>
      <p:pic>
        <p:nvPicPr>
          <p:cNvPr id="2050" name="Picture 2">
            <a:extLst>
              <a:ext uri="{FF2B5EF4-FFF2-40B4-BE49-F238E27FC236}">
                <a16:creationId xmlns:a16="http://schemas.microsoft.com/office/drawing/2014/main" id="{C277C507-6EC1-4E59-9E6C-D08A088375D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67400" y="681037"/>
            <a:ext cx="6256072" cy="23303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3867FE0-13C6-49B5-A10E-F8C409F9B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799" y="3482974"/>
            <a:ext cx="5340229" cy="337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160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Rendering</a:t>
            </a:r>
          </a:p>
        </p:txBody>
      </p:sp>
      <p:sp>
        <p:nvSpPr>
          <p:cNvPr id="3" name="Content Placeholder 2"/>
          <p:cNvSpPr>
            <a:spLocks noGrp="1"/>
          </p:cNvSpPr>
          <p:nvPr>
            <p:ph idx="1"/>
          </p:nvPr>
        </p:nvSpPr>
        <p:spPr/>
        <p:txBody>
          <a:bodyPr/>
          <a:lstStyle/>
          <a:p>
            <a:pPr lvl="0"/>
            <a:r>
              <a:rPr lang="en-US" dirty="0"/>
              <a:t>Volume rendering by ray tracing casts rays through the data volume and sample the volume through which the ray passes.</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200400" y="3200400"/>
            <a:ext cx="2747010" cy="273812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400800" y="3200400"/>
            <a:ext cx="2747010" cy="273812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766455" y="5934670"/>
                <a:ext cx="8659091" cy="923330"/>
              </a:xfrm>
              <a:prstGeom prst="rect">
                <a:avLst/>
              </a:prstGeom>
            </p:spPr>
            <p:txBody>
              <a:bodyPr wrap="square">
                <a:spAutoFit/>
              </a:bodyPr>
              <a:lstStyle/>
              <a:p>
                <a:pPr>
                  <a:spcAft>
                    <a:spcPts val="1000"/>
                  </a:spcAft>
                </a:pPr>
                <a:r>
                  <a:rPr lang="en-US" i="1" dirty="0">
                    <a:solidFill>
                      <a:srgbClr val="44546A"/>
                    </a:solidFill>
                    <a:latin typeface="Calibri" charset="0"/>
                    <a:ea typeface="Calibri" charset="0"/>
                    <a:cs typeface="Calibri Light" charset="0"/>
                  </a:rPr>
                  <a:t>Example of low resolution volume rendering of the function f(</a:t>
                </a:r>
                <a:r>
                  <a:rPr lang="en-US" i="1" dirty="0" err="1">
                    <a:solidFill>
                      <a:srgbClr val="44546A"/>
                    </a:solidFill>
                    <a:latin typeface="Calibri" charset="0"/>
                    <a:ea typeface="Calibri" charset="0"/>
                    <a:cs typeface="Calibri Light" charset="0"/>
                  </a:rPr>
                  <a:t>x,y,z</a:t>
                </a:r>
                <a:r>
                  <a:rPr lang="en-US" i="1" dirty="0">
                    <a:solidFill>
                      <a:srgbClr val="44546A"/>
                    </a:solidFill>
                    <a:latin typeface="Calibri" charset="0"/>
                    <a:ea typeface="Calibri" charset="0"/>
                    <a:cs typeface="Calibri Light" charset="0"/>
                  </a:rPr>
                  <a:t>) = </a:t>
                </a:r>
                <a14:m>
                  <m:oMath xmlns:m="http://schemas.openxmlformats.org/officeDocument/2006/math">
                    <m:r>
                      <a:rPr lang="en-US" i="1">
                        <a:solidFill>
                          <a:srgbClr val="44546A"/>
                        </a:solidFill>
                        <a:latin typeface="Cambria Math" charset="0"/>
                        <a:ea typeface="Calibri" charset="0"/>
                        <a:cs typeface="Calibri Light" charset="0"/>
                      </a:rPr>
                      <m:t>2550</m:t>
                    </m:r>
                    <m:func>
                      <m:funcPr>
                        <m:ctrlPr>
                          <a:rPr lang="en-US" i="1">
                            <a:solidFill>
                              <a:srgbClr val="44546A"/>
                            </a:solidFill>
                            <a:latin typeface="Cambria Math" panose="02040503050406030204" pitchFamily="18" charset="0"/>
                            <a:ea typeface="Calibri" charset="0"/>
                            <a:cs typeface="Calibri Light" charset="0"/>
                          </a:rPr>
                        </m:ctrlPr>
                      </m:funcPr>
                      <m:fName>
                        <m:r>
                          <a:rPr lang="en-US" i="1">
                            <a:solidFill>
                              <a:srgbClr val="44546A"/>
                            </a:solidFill>
                            <a:latin typeface="Cambria Math" charset="0"/>
                            <a:ea typeface="Calibri" charset="0"/>
                            <a:cs typeface="Calibri Light" charset="0"/>
                          </a:rPr>
                          <m:t>𝑠𝑖𝑛</m:t>
                        </m:r>
                      </m:fName>
                      <m:e>
                        <m:d>
                          <m:dPr>
                            <m:ctrlPr>
                              <a:rPr lang="en-US" i="1">
                                <a:solidFill>
                                  <a:srgbClr val="44546A"/>
                                </a:solidFill>
                                <a:latin typeface="Cambria Math" panose="02040503050406030204" pitchFamily="18" charset="0"/>
                                <a:ea typeface="Calibri" charset="0"/>
                                <a:cs typeface="Calibri Light" charset="0"/>
                              </a:rPr>
                            </m:ctrlPr>
                          </m:dPr>
                          <m:e>
                            <m:r>
                              <a:rPr lang="en-US" i="1">
                                <a:solidFill>
                                  <a:srgbClr val="44546A"/>
                                </a:solidFill>
                                <a:latin typeface="Cambria Math" charset="0"/>
                                <a:ea typeface="Calibri" charset="0"/>
                                <a:cs typeface="Calibri Light" charset="0"/>
                              </a:rPr>
                              <m:t>50</m:t>
                            </m:r>
                            <m:r>
                              <a:rPr lang="en-US" i="1">
                                <a:solidFill>
                                  <a:srgbClr val="44546A"/>
                                </a:solidFill>
                                <a:latin typeface="Cambria Math" charset="0"/>
                                <a:ea typeface="Calibri" charset="0"/>
                                <a:cs typeface="Calibri Light" charset="0"/>
                              </a:rPr>
                              <m:t>𝑥</m:t>
                            </m:r>
                          </m:e>
                        </m:d>
                        <m:func>
                          <m:funcPr>
                            <m:ctrlPr>
                              <a:rPr lang="en-US" i="1">
                                <a:solidFill>
                                  <a:srgbClr val="44546A"/>
                                </a:solidFill>
                                <a:latin typeface="Cambria Math" panose="02040503050406030204" pitchFamily="18" charset="0"/>
                                <a:ea typeface="Calibri" charset="0"/>
                                <a:cs typeface="Calibri Light" charset="0"/>
                              </a:rPr>
                            </m:ctrlPr>
                          </m:funcPr>
                          <m:fName>
                            <m:r>
                              <a:rPr lang="en-US" i="1">
                                <a:solidFill>
                                  <a:srgbClr val="44546A"/>
                                </a:solidFill>
                                <a:latin typeface="Cambria Math" charset="0"/>
                                <a:ea typeface="Calibri" charset="0"/>
                                <a:cs typeface="Calibri Light" charset="0"/>
                              </a:rPr>
                              <m:t>𝑠𝑖𝑛</m:t>
                            </m:r>
                          </m:fName>
                          <m:e>
                            <m:r>
                              <a:rPr lang="en-US" i="1">
                                <a:solidFill>
                                  <a:srgbClr val="44546A"/>
                                </a:solidFill>
                                <a:latin typeface="Cambria Math" charset="0"/>
                                <a:ea typeface="Calibri" charset="0"/>
                                <a:cs typeface="Calibri Light" charset="0"/>
                              </a:rPr>
                              <m:t>(50</m:t>
                            </m:r>
                            <m:r>
                              <a:rPr lang="en-US" i="1">
                                <a:solidFill>
                                  <a:srgbClr val="44546A"/>
                                </a:solidFill>
                                <a:latin typeface="Cambria Math" charset="0"/>
                                <a:ea typeface="Calibri" charset="0"/>
                                <a:cs typeface="Calibri Light" charset="0"/>
                              </a:rPr>
                              <m:t>𝑦</m:t>
                            </m:r>
                            <m:r>
                              <a:rPr lang="en-US" i="1">
                                <a:solidFill>
                                  <a:srgbClr val="44546A"/>
                                </a:solidFill>
                                <a:latin typeface="Cambria Math" charset="0"/>
                                <a:ea typeface="Calibri" charset="0"/>
                                <a:cs typeface="Calibri Light" charset="0"/>
                              </a:rPr>
                              <m:t>)</m:t>
                            </m:r>
                            <m:func>
                              <m:funcPr>
                                <m:ctrlPr>
                                  <a:rPr lang="en-US" i="1">
                                    <a:solidFill>
                                      <a:srgbClr val="44546A"/>
                                    </a:solidFill>
                                    <a:latin typeface="Cambria Math" panose="02040503050406030204" pitchFamily="18" charset="0"/>
                                    <a:ea typeface="Calibri" charset="0"/>
                                    <a:cs typeface="Calibri Light" charset="0"/>
                                  </a:rPr>
                                </m:ctrlPr>
                              </m:funcPr>
                              <m:fName>
                                <m:r>
                                  <a:rPr lang="en-US" i="1">
                                    <a:solidFill>
                                      <a:srgbClr val="44546A"/>
                                    </a:solidFill>
                                    <a:latin typeface="Cambria Math" charset="0"/>
                                    <a:ea typeface="Calibri" charset="0"/>
                                    <a:cs typeface="Calibri Light" charset="0"/>
                                  </a:rPr>
                                  <m:t>𝑐𝑜𝑠</m:t>
                                </m:r>
                              </m:fName>
                              <m:e>
                                <m:r>
                                  <a:rPr lang="en-US" i="1">
                                    <a:solidFill>
                                      <a:srgbClr val="44546A"/>
                                    </a:solidFill>
                                    <a:latin typeface="Cambria Math" charset="0"/>
                                    <a:ea typeface="Calibri" charset="0"/>
                                    <a:cs typeface="Calibri Light" charset="0"/>
                                  </a:rPr>
                                  <m:t>(50</m:t>
                                </m:r>
                                <m:r>
                                  <a:rPr lang="en-US" i="1">
                                    <a:solidFill>
                                      <a:srgbClr val="44546A"/>
                                    </a:solidFill>
                                    <a:latin typeface="Cambria Math" charset="0"/>
                                    <a:ea typeface="Calibri" charset="0"/>
                                    <a:cs typeface="Calibri Light" charset="0"/>
                                  </a:rPr>
                                  <m:t>𝑧</m:t>
                                </m:r>
                                <m:r>
                                  <a:rPr lang="en-US" i="1">
                                    <a:solidFill>
                                      <a:srgbClr val="44546A"/>
                                    </a:solidFill>
                                    <a:latin typeface="Cambria Math" charset="0"/>
                                    <a:ea typeface="Calibri" charset="0"/>
                                    <a:cs typeface="Calibri Light" charset="0"/>
                                  </a:rPr>
                                  <m:t>)</m:t>
                                </m:r>
                              </m:e>
                            </m:func>
                          </m:e>
                        </m:func>
                      </m:e>
                    </m:func>
                  </m:oMath>
                </a14:m>
                <a:r>
                  <a:rPr lang="en-US" i="1" dirty="0">
                    <a:solidFill>
                      <a:srgbClr val="44546A"/>
                    </a:solidFill>
                    <a:latin typeface="Calibri" charset="0"/>
                    <a:ea typeface="ＭＳ 明朝" charset="-128"/>
                    <a:cs typeface="Calibri Light" charset="0"/>
                  </a:rPr>
                  <a:t>.  The color and opacity map were chosen arbitrarily.  Two different 3-D views are provided.</a:t>
                </a:r>
                <a:endParaRPr lang="en-US" i="1" dirty="0">
                  <a:solidFill>
                    <a:srgbClr val="44546A"/>
                  </a:solidFill>
                  <a:latin typeface="Calibri" charset="0"/>
                  <a:ea typeface="Calibri" charset="0"/>
                  <a:cs typeface="Calibri Light"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766455" y="5934670"/>
                <a:ext cx="8659091" cy="923330"/>
              </a:xfrm>
              <a:prstGeom prst="rect">
                <a:avLst/>
              </a:prstGeom>
              <a:blipFill>
                <a:blip r:embed="rId4"/>
                <a:stretch>
                  <a:fillRect l="-634" t="-3974" b="-9934"/>
                </a:stretch>
              </a:blipFill>
            </p:spPr>
            <p:txBody>
              <a:bodyPr/>
              <a:lstStyle/>
              <a:p>
                <a:r>
                  <a:rPr lang="en-CA">
                    <a:noFill/>
                  </a:rPr>
                  <a:t> </a:t>
                </a:r>
              </a:p>
            </p:txBody>
          </p:sp>
        </mc:Fallback>
      </mc:AlternateContent>
    </p:spTree>
    <p:extLst>
      <p:ext uri="{BB962C8B-B14F-4D97-AF65-F5344CB8AC3E}">
        <p14:creationId xmlns:p14="http://schemas.microsoft.com/office/powerpoint/2010/main" val="1234136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Mesh Tessellation</a:t>
            </a:r>
          </a:p>
        </p:txBody>
      </p:sp>
      <p:sp>
        <p:nvSpPr>
          <p:cNvPr id="3" name="Content Placeholder 2"/>
          <p:cNvSpPr>
            <a:spLocks noGrp="1"/>
          </p:cNvSpPr>
          <p:nvPr>
            <p:ph idx="1"/>
          </p:nvPr>
        </p:nvSpPr>
        <p:spPr/>
        <p:txBody>
          <a:bodyPr/>
          <a:lstStyle/>
          <a:p>
            <a:pPr lvl="0"/>
            <a:r>
              <a:rPr lang="en-US" dirty="0"/>
              <a:t>Mesh tessellations visualize data points and their </a:t>
            </a:r>
            <a:r>
              <a:rPr lang="en-US" dirty="0" err="1"/>
              <a:t>connectivities</a:t>
            </a:r>
            <a:r>
              <a:rPr lang="en-US" dirty="0"/>
              <a:t> to other data points using polygons.</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rot="16200000">
            <a:off x="4879499" y="2060098"/>
            <a:ext cx="3272156" cy="5561651"/>
          </a:xfrm>
          <a:prstGeom prst="rect">
            <a:avLst/>
          </a:prstGeom>
        </p:spPr>
      </p:pic>
    </p:spTree>
    <p:extLst>
      <p:ext uri="{BB962C8B-B14F-4D97-AF65-F5344CB8AC3E}">
        <p14:creationId xmlns:p14="http://schemas.microsoft.com/office/powerpoint/2010/main" val="17363869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0598F-4769-4EF1-95FC-DA96B7E5FA9F}"/>
              </a:ext>
            </a:extLst>
          </p:cNvPr>
          <p:cNvSpPr>
            <a:spLocks noGrp="1"/>
          </p:cNvSpPr>
          <p:nvPr>
            <p:ph type="title"/>
          </p:nvPr>
        </p:nvSpPr>
        <p:spPr/>
        <p:txBody>
          <a:bodyPr/>
          <a:lstStyle/>
          <a:p>
            <a:r>
              <a:rPr lang="en-GB" dirty="0"/>
              <a:t>More Specific?	</a:t>
            </a:r>
          </a:p>
        </p:txBody>
      </p:sp>
      <p:sp>
        <p:nvSpPr>
          <p:cNvPr id="3" name="Content Placeholder 2">
            <a:extLst>
              <a:ext uri="{FF2B5EF4-FFF2-40B4-BE49-F238E27FC236}">
                <a16:creationId xmlns:a16="http://schemas.microsoft.com/office/drawing/2014/main" id="{E9CE90F0-EBCA-4B64-87E7-9E0595CE5587}"/>
              </a:ext>
            </a:extLst>
          </p:cNvPr>
          <p:cNvSpPr>
            <a:spLocks noGrp="1"/>
          </p:cNvSpPr>
          <p:nvPr>
            <p:ph idx="1"/>
          </p:nvPr>
        </p:nvSpPr>
        <p:spPr/>
        <p:txBody>
          <a:bodyPr/>
          <a:lstStyle/>
          <a:p>
            <a:r>
              <a:rPr lang="en-GB" dirty="0">
                <a:hlinkClick r:id="rId2"/>
              </a:rPr>
              <a:t>https://svs.gsfc.nasa.gov/Gallery/index.html</a:t>
            </a:r>
            <a:endParaRPr lang="en-GB" dirty="0"/>
          </a:p>
          <a:p>
            <a:endParaRPr lang="en-GB" dirty="0"/>
          </a:p>
          <a:p>
            <a:r>
              <a:rPr lang="en-GB" dirty="0"/>
              <a:t>Nasa has a wonderful gallery of scientific visualizations</a:t>
            </a:r>
          </a:p>
          <a:p>
            <a:endParaRPr lang="en-GB" dirty="0"/>
          </a:p>
          <a:p>
            <a:endParaRPr lang="en-GB" dirty="0"/>
          </a:p>
        </p:txBody>
      </p:sp>
    </p:spTree>
    <p:extLst>
      <p:ext uri="{BB962C8B-B14F-4D97-AF65-F5344CB8AC3E}">
        <p14:creationId xmlns:p14="http://schemas.microsoft.com/office/powerpoint/2010/main" val="26737515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E90F-5BBB-45E4-93F3-C008FF13F47D}"/>
              </a:ext>
            </a:extLst>
          </p:cNvPr>
          <p:cNvSpPr>
            <a:spLocks noGrp="1"/>
          </p:cNvSpPr>
          <p:nvPr>
            <p:ph type="title"/>
          </p:nvPr>
        </p:nvSpPr>
        <p:spPr/>
        <p:txBody>
          <a:bodyPr/>
          <a:lstStyle/>
          <a:p>
            <a:r>
              <a:rPr lang="en-GB" dirty="0" err="1"/>
              <a:t>Siggraph</a:t>
            </a:r>
            <a:endParaRPr lang="en-GB" dirty="0"/>
          </a:p>
        </p:txBody>
      </p:sp>
      <p:sp>
        <p:nvSpPr>
          <p:cNvPr id="3" name="Content Placeholder 2">
            <a:extLst>
              <a:ext uri="{FF2B5EF4-FFF2-40B4-BE49-F238E27FC236}">
                <a16:creationId xmlns:a16="http://schemas.microsoft.com/office/drawing/2014/main" id="{0061AFE5-DBB1-46F8-9B81-7F00E1B35C4B}"/>
              </a:ext>
            </a:extLst>
          </p:cNvPr>
          <p:cNvSpPr>
            <a:spLocks noGrp="1"/>
          </p:cNvSpPr>
          <p:nvPr>
            <p:ph idx="1"/>
          </p:nvPr>
        </p:nvSpPr>
        <p:spPr/>
        <p:txBody>
          <a:bodyPr/>
          <a:lstStyle/>
          <a:p>
            <a:r>
              <a:rPr lang="en-GB" dirty="0">
                <a:hlinkClick r:id="rId2"/>
              </a:rPr>
              <a:t>https://blog.siggraph.org/2019/07/why-cinematic-scientific-visualization-is-more-important-than-ever.html/</a:t>
            </a:r>
            <a:endParaRPr lang="en-GB" dirty="0"/>
          </a:p>
          <a:p>
            <a:endParaRPr lang="en-GB" dirty="0"/>
          </a:p>
          <a:p>
            <a:r>
              <a:rPr lang="en-GB" dirty="0"/>
              <a:t>Good article covering some of what </a:t>
            </a:r>
            <a:r>
              <a:rPr lang="en-GB" dirty="0" err="1"/>
              <a:t>siggraph</a:t>
            </a:r>
            <a:r>
              <a:rPr lang="en-GB" dirty="0"/>
              <a:t> has had on this (</a:t>
            </a:r>
            <a:r>
              <a:rPr lang="en-GB" dirty="0" err="1"/>
              <a:t>Siggraph</a:t>
            </a:r>
            <a:r>
              <a:rPr lang="en-GB" dirty="0"/>
              <a:t> is the ACM special interest group on graphics)</a:t>
            </a:r>
          </a:p>
          <a:p>
            <a:endParaRPr lang="en-GB" dirty="0"/>
          </a:p>
          <a:p>
            <a:r>
              <a:rPr lang="en-GB" dirty="0"/>
              <a:t>They’ve had sessions on scientific visualization</a:t>
            </a:r>
          </a:p>
        </p:txBody>
      </p:sp>
    </p:spTree>
    <p:extLst>
      <p:ext uri="{BB962C8B-B14F-4D97-AF65-F5344CB8AC3E}">
        <p14:creationId xmlns:p14="http://schemas.microsoft.com/office/powerpoint/2010/main" val="3547025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9EE1-4D39-49CE-8F1C-2E1C732C851A}"/>
              </a:ext>
            </a:extLst>
          </p:cNvPr>
          <p:cNvSpPr>
            <a:spLocks noGrp="1"/>
          </p:cNvSpPr>
          <p:nvPr>
            <p:ph type="title"/>
          </p:nvPr>
        </p:nvSpPr>
        <p:spPr/>
        <p:txBody>
          <a:bodyPr/>
          <a:lstStyle/>
          <a:p>
            <a:endParaRPr lang="en-CA" dirty="0"/>
          </a:p>
        </p:txBody>
      </p:sp>
      <p:sp>
        <p:nvSpPr>
          <p:cNvPr id="5" name="Content Placeholder 4">
            <a:extLst>
              <a:ext uri="{FF2B5EF4-FFF2-40B4-BE49-F238E27FC236}">
                <a16:creationId xmlns:a16="http://schemas.microsoft.com/office/drawing/2014/main" id="{DC424AF7-147C-41F9-817F-AA6E2BF9175D}"/>
              </a:ext>
            </a:extLst>
          </p:cNvPr>
          <p:cNvSpPr>
            <a:spLocks noGrp="1"/>
          </p:cNvSpPr>
          <p:nvPr>
            <p:ph sz="half" idx="2"/>
          </p:nvPr>
        </p:nvSpPr>
        <p:spPr/>
        <p:txBody>
          <a:bodyPr/>
          <a:lstStyle/>
          <a:p>
            <a:r>
              <a:rPr lang="en-CA" dirty="0"/>
              <a:t>Older view of the role of an OS</a:t>
            </a:r>
          </a:p>
        </p:txBody>
      </p:sp>
      <p:pic>
        <p:nvPicPr>
          <p:cNvPr id="6" name="Content Placeholder 5">
            <a:extLst>
              <a:ext uri="{FF2B5EF4-FFF2-40B4-BE49-F238E27FC236}">
                <a16:creationId xmlns:a16="http://schemas.microsoft.com/office/drawing/2014/main" id="{1F89183B-5B0D-43BA-B603-97C2B40F06F3}"/>
              </a:ext>
            </a:extLst>
          </p:cNvPr>
          <p:cNvPicPr>
            <a:picLocks noGrp="1" noChangeAspect="1"/>
          </p:cNvPicPr>
          <p:nvPr>
            <p:ph sz="half" idx="1"/>
          </p:nvPr>
        </p:nvPicPr>
        <p:blipFill>
          <a:blip r:embed="rId2"/>
          <a:stretch>
            <a:fillRect/>
          </a:stretch>
        </p:blipFill>
        <p:spPr>
          <a:xfrm>
            <a:off x="1442007" y="1825625"/>
            <a:ext cx="3973986" cy="4351338"/>
          </a:xfrm>
          <a:prstGeom prst="rect">
            <a:avLst/>
          </a:prstGeom>
        </p:spPr>
      </p:pic>
    </p:spTree>
    <p:extLst>
      <p:ext uri="{BB962C8B-B14F-4D97-AF65-F5344CB8AC3E}">
        <p14:creationId xmlns:p14="http://schemas.microsoft.com/office/powerpoint/2010/main" val="814232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B4AE8-AA97-406C-B61F-1D94804991E8}"/>
              </a:ext>
            </a:extLst>
          </p:cNvPr>
          <p:cNvSpPr>
            <a:spLocks noGrp="1"/>
          </p:cNvSpPr>
          <p:nvPr>
            <p:ph type="title"/>
          </p:nvPr>
        </p:nvSpPr>
        <p:spPr/>
        <p:txBody>
          <a:bodyPr/>
          <a:lstStyle/>
          <a:p>
            <a:r>
              <a:rPr lang="en-GB" dirty="0"/>
              <a:t>Libraries</a:t>
            </a:r>
          </a:p>
        </p:txBody>
      </p:sp>
      <p:sp>
        <p:nvSpPr>
          <p:cNvPr id="3" name="Content Placeholder 2">
            <a:extLst>
              <a:ext uri="{FF2B5EF4-FFF2-40B4-BE49-F238E27FC236}">
                <a16:creationId xmlns:a16="http://schemas.microsoft.com/office/drawing/2014/main" id="{A27C3F11-10A9-4749-B4E9-95C867FF8831}"/>
              </a:ext>
            </a:extLst>
          </p:cNvPr>
          <p:cNvSpPr>
            <a:spLocks noGrp="1"/>
          </p:cNvSpPr>
          <p:nvPr>
            <p:ph idx="1"/>
          </p:nvPr>
        </p:nvSpPr>
        <p:spPr/>
        <p:txBody>
          <a:bodyPr/>
          <a:lstStyle/>
          <a:p>
            <a:r>
              <a:rPr lang="en-GB" dirty="0"/>
              <a:t>So in this context we don’t do visualisation ourselves, we just use libraries</a:t>
            </a:r>
          </a:p>
          <a:p>
            <a:endParaRPr lang="en-GB" dirty="0"/>
          </a:p>
          <a:p>
            <a:endParaRPr lang="en-GB" dirty="0"/>
          </a:p>
          <a:p>
            <a:endParaRPr lang="en-GB" dirty="0"/>
          </a:p>
        </p:txBody>
      </p:sp>
    </p:spTree>
    <p:extLst>
      <p:ext uri="{BB962C8B-B14F-4D97-AF65-F5344CB8AC3E}">
        <p14:creationId xmlns:p14="http://schemas.microsoft.com/office/powerpoint/2010/main" val="30429441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Tools for Scientific Visualization</a:t>
            </a:r>
          </a:p>
        </p:txBody>
      </p:sp>
      <p:sp>
        <p:nvSpPr>
          <p:cNvPr id="3" name="Content Placeholder 2"/>
          <p:cNvSpPr>
            <a:spLocks noGrp="1"/>
          </p:cNvSpPr>
          <p:nvPr>
            <p:ph idx="1"/>
          </p:nvPr>
        </p:nvSpPr>
        <p:spPr/>
        <p:txBody>
          <a:bodyPr>
            <a:normAutofit/>
          </a:bodyPr>
          <a:lstStyle/>
          <a:p>
            <a:pPr lvl="0"/>
            <a:r>
              <a:rPr lang="en-US" dirty="0" err="1"/>
              <a:t>Gnuplot</a:t>
            </a:r>
            <a:r>
              <a:rPr lang="en-US" dirty="0"/>
              <a:t> is a simple command line visualization tool for 2-D and 3-D plots.</a:t>
            </a:r>
          </a:p>
          <a:p>
            <a:pPr lvl="0"/>
            <a:r>
              <a:rPr lang="en-US" dirty="0" err="1"/>
              <a:t>Matplotlib</a:t>
            </a:r>
            <a:r>
              <a:rPr lang="en-US" dirty="0"/>
              <a:t> is a Python based visualization tool with easy integration to other libraries with Python bindings.</a:t>
            </a:r>
          </a:p>
          <a:p>
            <a:pPr lvl="0"/>
            <a:r>
              <a:rPr lang="en-US" dirty="0"/>
              <a:t>VTK is an open source collection of visualization algorithms for creating application specific visualization solutions.</a:t>
            </a:r>
          </a:p>
          <a:p>
            <a:pPr lvl="0"/>
            <a:r>
              <a:rPr lang="en-US" dirty="0" err="1"/>
              <a:t>ParaView</a:t>
            </a:r>
            <a:r>
              <a:rPr lang="en-US" dirty="0"/>
              <a:t> and </a:t>
            </a:r>
            <a:r>
              <a:rPr lang="en-US" dirty="0" err="1"/>
              <a:t>VisIt</a:t>
            </a:r>
            <a:r>
              <a:rPr lang="en-US" dirty="0"/>
              <a:t> are turnkey visualization solutions incorporating VTK algorithms but providing a GUI and scripting interface for visualization.  </a:t>
            </a:r>
          </a:p>
          <a:p>
            <a:endParaRPr lang="en-US" dirty="0"/>
          </a:p>
        </p:txBody>
      </p:sp>
    </p:spTree>
    <p:extLst>
      <p:ext uri="{BB962C8B-B14F-4D97-AF65-F5344CB8AC3E}">
        <p14:creationId xmlns:p14="http://schemas.microsoft.com/office/powerpoint/2010/main" val="1541036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Gnuplot</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597116" y="2895601"/>
            <a:ext cx="5150168" cy="3442335"/>
          </a:xfrm>
          <a:prstGeom prst="rect">
            <a:avLst/>
          </a:prstGeom>
        </p:spPr>
      </p:pic>
      <p:sp>
        <p:nvSpPr>
          <p:cNvPr id="6" name="Text Box 26"/>
          <p:cNvSpPr txBox="1">
            <a:spLocks noChangeArrowheads="1"/>
          </p:cNvSpPr>
          <p:nvPr/>
        </p:nvSpPr>
        <p:spPr bwMode="auto">
          <a:xfrm>
            <a:off x="2514600" y="1965484"/>
            <a:ext cx="7315200" cy="549117"/>
          </a:xfrm>
          <a:prstGeom prst="rect">
            <a:avLst/>
          </a:prstGeom>
          <a:solidFill>
            <a:schemeClr val="tx2">
              <a:lumMod val="20000"/>
              <a:lumOff val="80000"/>
            </a:schemeClr>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a:latin typeface="Courier New" charset="0"/>
                <a:ea typeface="Calibri" charset="0"/>
                <a:cs typeface="Courier New" charset="0"/>
              </a:rPr>
              <a:t>splot “gnu_example.dat” with linespoints title “data”, 10*exp(-(x-3)**2-(y-3)**2) title “gaussian” </a:t>
            </a:r>
            <a:endParaRPr lang="en-US" sz="1100">
              <a:latin typeface="Calibri" charset="0"/>
              <a:ea typeface="Calibri" charset="0"/>
              <a:cs typeface="Calibri Light" charset="0"/>
            </a:endParaRPr>
          </a:p>
        </p:txBody>
      </p:sp>
    </p:spTree>
    <p:extLst>
      <p:ext uri="{BB962C8B-B14F-4D97-AF65-F5344CB8AC3E}">
        <p14:creationId xmlns:p14="http://schemas.microsoft.com/office/powerpoint/2010/main" val="1698387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981200" y="2209800"/>
            <a:ext cx="3602182" cy="21336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486400" y="1752600"/>
            <a:ext cx="5181600" cy="4267200"/>
          </a:xfrm>
          <a:prstGeom prst="rect">
            <a:avLst/>
          </a:prstGeom>
        </p:spPr>
      </p:pic>
    </p:spTree>
    <p:extLst>
      <p:ext uri="{BB962C8B-B14F-4D97-AF65-F5344CB8AC3E}">
        <p14:creationId xmlns:p14="http://schemas.microsoft.com/office/powerpoint/2010/main" val="1767344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VTK Examples</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828800" y="1600200"/>
            <a:ext cx="3276600" cy="3028315"/>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105401" y="1620982"/>
            <a:ext cx="3023235" cy="3028315"/>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7848600" y="1620982"/>
            <a:ext cx="2819400" cy="3007533"/>
          </a:xfrm>
          <a:prstGeom prst="rect">
            <a:avLst/>
          </a:prstGeom>
        </p:spPr>
      </p:pic>
    </p:spTree>
    <p:extLst>
      <p:ext uri="{BB962C8B-B14F-4D97-AF65-F5344CB8AC3E}">
        <p14:creationId xmlns:p14="http://schemas.microsoft.com/office/powerpoint/2010/main" val="1646906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4502A-7B0A-433B-91A6-3A4791B0920E}"/>
              </a:ext>
            </a:extLst>
          </p:cNvPr>
          <p:cNvSpPr>
            <a:spLocks noGrp="1"/>
          </p:cNvSpPr>
          <p:nvPr>
            <p:ph type="title"/>
          </p:nvPr>
        </p:nvSpPr>
        <p:spPr/>
        <p:txBody>
          <a:bodyPr/>
          <a:lstStyle/>
          <a:p>
            <a:r>
              <a:rPr lang="en-GB" dirty="0"/>
              <a:t>More VTK</a:t>
            </a:r>
          </a:p>
        </p:txBody>
      </p:sp>
      <p:sp>
        <p:nvSpPr>
          <p:cNvPr id="4" name="Content Placeholder 3">
            <a:extLst>
              <a:ext uri="{FF2B5EF4-FFF2-40B4-BE49-F238E27FC236}">
                <a16:creationId xmlns:a16="http://schemas.microsoft.com/office/drawing/2014/main" id="{F04E303E-D3C2-4E00-8A72-9C29A394639A}"/>
              </a:ext>
            </a:extLst>
          </p:cNvPr>
          <p:cNvSpPr>
            <a:spLocks noGrp="1"/>
          </p:cNvSpPr>
          <p:nvPr>
            <p:ph sz="half" idx="1"/>
          </p:nvPr>
        </p:nvSpPr>
        <p:spPr/>
        <p:txBody>
          <a:bodyPr/>
          <a:lstStyle/>
          <a:p>
            <a:r>
              <a:rPr lang="en-GB" dirty="0"/>
              <a:t>This is a plot of particle locations</a:t>
            </a:r>
          </a:p>
          <a:p>
            <a:endParaRPr lang="en-GB" dirty="0"/>
          </a:p>
          <a:p>
            <a:r>
              <a:rPr lang="en-GB" dirty="0"/>
              <a:t>It’s importing a bunch of stuff from python, but the basic idea is that you can visualise path traces!</a:t>
            </a:r>
          </a:p>
        </p:txBody>
      </p:sp>
      <p:pic>
        <p:nvPicPr>
          <p:cNvPr id="6" name="Content Placeholder 5">
            <a:extLst>
              <a:ext uri="{FF2B5EF4-FFF2-40B4-BE49-F238E27FC236}">
                <a16:creationId xmlns:a16="http://schemas.microsoft.com/office/drawing/2014/main" id="{E898F3BB-7D9D-4572-A120-1F0739024A91}"/>
              </a:ext>
            </a:extLst>
          </p:cNvPr>
          <p:cNvPicPr>
            <a:picLocks noGrp="1" noChangeAspect="1"/>
          </p:cNvPicPr>
          <p:nvPr>
            <p:ph sz="half" idx="2"/>
          </p:nvPr>
        </p:nvPicPr>
        <p:blipFill>
          <a:blip r:embed="rId2"/>
          <a:stretch>
            <a:fillRect/>
          </a:stretch>
        </p:blipFill>
        <p:spPr>
          <a:xfrm>
            <a:off x="6096000" y="2167014"/>
            <a:ext cx="5951002" cy="3078594"/>
          </a:xfrm>
          <a:prstGeom prst="rect">
            <a:avLst/>
          </a:prstGeom>
        </p:spPr>
      </p:pic>
    </p:spTree>
    <p:extLst>
      <p:ext uri="{BB962C8B-B14F-4D97-AF65-F5344CB8AC3E}">
        <p14:creationId xmlns:p14="http://schemas.microsoft.com/office/powerpoint/2010/main" val="4138319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CDF9-026A-4271-BB33-9C161A0595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C102854-879F-436C-A9A1-6EDECC862B02}"/>
              </a:ext>
            </a:extLst>
          </p:cNvPr>
          <p:cNvSpPr>
            <a:spLocks noGrp="1"/>
          </p:cNvSpPr>
          <p:nvPr>
            <p:ph sz="half" idx="1"/>
          </p:nvPr>
        </p:nvSpPr>
        <p:spPr/>
        <p:txBody>
          <a:bodyPr/>
          <a:lstStyle/>
          <a:p>
            <a:r>
              <a:rPr lang="en-GB" dirty="0"/>
              <a:t>This thing is an </a:t>
            </a:r>
            <a:r>
              <a:rPr lang="en-GB" dirty="0" err="1"/>
              <a:t>isosurface</a:t>
            </a:r>
            <a:endParaRPr lang="en-GB" dirty="0"/>
          </a:p>
        </p:txBody>
      </p:sp>
      <p:pic>
        <p:nvPicPr>
          <p:cNvPr id="5" name="Content Placeholder 4">
            <a:extLst>
              <a:ext uri="{FF2B5EF4-FFF2-40B4-BE49-F238E27FC236}">
                <a16:creationId xmlns:a16="http://schemas.microsoft.com/office/drawing/2014/main" id="{C2884198-C88A-430C-B42F-423BD3033993}"/>
              </a:ext>
            </a:extLst>
          </p:cNvPr>
          <p:cNvPicPr>
            <a:picLocks noGrp="1" noChangeAspect="1"/>
          </p:cNvPicPr>
          <p:nvPr>
            <p:ph sz="half" idx="2"/>
          </p:nvPr>
        </p:nvPicPr>
        <p:blipFill>
          <a:blip r:embed="rId2"/>
          <a:stretch>
            <a:fillRect/>
          </a:stretch>
        </p:blipFill>
        <p:spPr>
          <a:xfrm>
            <a:off x="6867088" y="2113771"/>
            <a:ext cx="3791824" cy="3775046"/>
          </a:xfrm>
          <a:prstGeom prst="rect">
            <a:avLst/>
          </a:prstGeom>
        </p:spPr>
      </p:pic>
    </p:spTree>
    <p:extLst>
      <p:ext uri="{BB962C8B-B14F-4D97-AF65-F5344CB8AC3E}">
        <p14:creationId xmlns:p14="http://schemas.microsoft.com/office/powerpoint/2010/main" val="4181751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86A35-CC1F-48AE-878C-B71EEEDE5AA5}"/>
              </a:ext>
            </a:extLst>
          </p:cNvPr>
          <p:cNvSpPr>
            <a:spLocks noGrp="1"/>
          </p:cNvSpPr>
          <p:nvPr>
            <p:ph type="title"/>
          </p:nvPr>
        </p:nvSpPr>
        <p:spPr/>
        <p:txBody>
          <a:bodyPr/>
          <a:lstStyle/>
          <a:p>
            <a:r>
              <a:rPr lang="en-GB" dirty="0" err="1"/>
              <a:t>Paraview</a:t>
            </a:r>
            <a:endParaRPr lang="en-GB" dirty="0"/>
          </a:p>
        </p:txBody>
      </p:sp>
      <p:sp>
        <p:nvSpPr>
          <p:cNvPr id="3" name="Content Placeholder 2">
            <a:extLst>
              <a:ext uri="{FF2B5EF4-FFF2-40B4-BE49-F238E27FC236}">
                <a16:creationId xmlns:a16="http://schemas.microsoft.com/office/drawing/2014/main" id="{EEB344EE-F317-4BF8-AE9A-3AC57F0F3A7D}"/>
              </a:ext>
            </a:extLst>
          </p:cNvPr>
          <p:cNvSpPr>
            <a:spLocks noGrp="1"/>
          </p:cNvSpPr>
          <p:nvPr>
            <p:ph idx="1"/>
          </p:nvPr>
        </p:nvSpPr>
        <p:spPr/>
        <p:txBody>
          <a:bodyPr/>
          <a:lstStyle/>
          <a:p>
            <a:r>
              <a:rPr lang="en-GB" dirty="0" err="1"/>
              <a:t>ParaView</a:t>
            </a:r>
            <a:r>
              <a:rPr lang="en-GB" dirty="0"/>
              <a:t> is a HPC specific set of solutions based on VTK for specific problems</a:t>
            </a:r>
          </a:p>
          <a:p>
            <a:endParaRPr lang="en-GB" dirty="0"/>
          </a:p>
          <a:p>
            <a:endParaRPr lang="en-GB" dirty="0"/>
          </a:p>
          <a:p>
            <a:r>
              <a:rPr lang="en-GB" dirty="0"/>
              <a:t>If you are interested (you probably aren’t) they have a 159 page tutorial:  </a:t>
            </a:r>
            <a:r>
              <a:rPr lang="en-GB" dirty="0">
                <a:hlinkClick r:id="rId2"/>
              </a:rPr>
              <a:t>https://www.paraview.org/Wiki/images/6/6e/ParaViewTutorial54.pdf</a:t>
            </a:r>
            <a:endParaRPr lang="en-GB" dirty="0"/>
          </a:p>
          <a:p>
            <a:endParaRPr lang="en-GB" dirty="0"/>
          </a:p>
          <a:p>
            <a:r>
              <a:rPr lang="en-GB" dirty="0">
                <a:hlinkClick r:id="rId3"/>
              </a:rPr>
              <a:t>https://www.paraview.org/</a:t>
            </a:r>
            <a:endParaRPr lang="en-GB" dirty="0"/>
          </a:p>
        </p:txBody>
      </p:sp>
    </p:spTree>
    <p:extLst>
      <p:ext uri="{BB962C8B-B14F-4D97-AF65-F5344CB8AC3E}">
        <p14:creationId xmlns:p14="http://schemas.microsoft.com/office/powerpoint/2010/main" val="3492764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E4221-3F65-41CB-A839-F54CA1240B58}"/>
              </a:ext>
            </a:extLst>
          </p:cNvPr>
          <p:cNvSpPr>
            <a:spLocks noGrp="1"/>
          </p:cNvSpPr>
          <p:nvPr>
            <p:ph type="title"/>
          </p:nvPr>
        </p:nvSpPr>
        <p:spPr/>
        <p:txBody>
          <a:bodyPr/>
          <a:lstStyle/>
          <a:p>
            <a:endParaRPr lang="en-GB"/>
          </a:p>
        </p:txBody>
      </p:sp>
      <p:sp>
        <p:nvSpPr>
          <p:cNvPr id="5" name="Content Placeholder 4">
            <a:extLst>
              <a:ext uri="{FF2B5EF4-FFF2-40B4-BE49-F238E27FC236}">
                <a16:creationId xmlns:a16="http://schemas.microsoft.com/office/drawing/2014/main" id="{B6212916-654A-49DB-A03E-57F1AE6D719C}"/>
              </a:ext>
            </a:extLst>
          </p:cNvPr>
          <p:cNvSpPr>
            <a:spLocks noGrp="1"/>
          </p:cNvSpPr>
          <p:nvPr>
            <p:ph sz="half" idx="1"/>
          </p:nvPr>
        </p:nvSpPr>
        <p:spPr/>
        <p:txBody>
          <a:bodyPr/>
          <a:lstStyle/>
          <a:p>
            <a:r>
              <a:rPr lang="en-GB" dirty="0"/>
              <a:t>Global Water Surface temperatures</a:t>
            </a:r>
          </a:p>
          <a:p>
            <a:endParaRPr lang="en-GB" dirty="0"/>
          </a:p>
          <a:p>
            <a:r>
              <a:rPr lang="en-GB" dirty="0"/>
              <a:t>Los Alamos National Laboratory</a:t>
            </a:r>
          </a:p>
        </p:txBody>
      </p:sp>
      <p:pic>
        <p:nvPicPr>
          <p:cNvPr id="3074" name="Picture 2" descr="Climate Modeling">
            <a:extLst>
              <a:ext uri="{FF2B5EF4-FFF2-40B4-BE49-F238E27FC236}">
                <a16:creationId xmlns:a16="http://schemas.microsoft.com/office/drawing/2014/main" id="{E57AB598-D89C-4F3A-9D3A-81A8D4CC477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22649"/>
            <a:ext cx="5181600" cy="3557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302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BC67-3091-4889-BB97-B17AA073A5B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D0B0993-6FEA-4978-ACBB-4BCE8A5F6BDE}"/>
              </a:ext>
            </a:extLst>
          </p:cNvPr>
          <p:cNvSpPr>
            <a:spLocks noGrp="1"/>
          </p:cNvSpPr>
          <p:nvPr>
            <p:ph sz="half" idx="1"/>
          </p:nvPr>
        </p:nvSpPr>
        <p:spPr>
          <a:xfrm>
            <a:off x="838200" y="1825625"/>
            <a:ext cx="3209544" cy="4351338"/>
          </a:xfrm>
        </p:spPr>
        <p:txBody>
          <a:bodyPr/>
          <a:lstStyle/>
          <a:p>
            <a:r>
              <a:rPr lang="en-US" dirty="0"/>
              <a:t>fan / nozzle and ground plane streamlines. UFO-CFD: https://sites.google.com/site/ufocfdso</a:t>
            </a:r>
            <a:endParaRPr lang="en-GB" dirty="0"/>
          </a:p>
        </p:txBody>
      </p:sp>
      <p:pic>
        <p:nvPicPr>
          <p:cNvPr id="4098" name="Picture 2" descr="UFO-CFD F35">
            <a:extLst>
              <a:ext uri="{FF2B5EF4-FFF2-40B4-BE49-F238E27FC236}">
                <a16:creationId xmlns:a16="http://schemas.microsoft.com/office/drawing/2014/main" id="{E9F232B7-DC09-42F3-BCFC-E6ACA4407A1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379976" y="1825625"/>
            <a:ext cx="7677772" cy="465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66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1"/>
            <a:ext cx="9144000" cy="6123963"/>
          </a:xfrm>
          <a:prstGeom prst="rect">
            <a:avLst/>
          </a:prstGeom>
        </p:spPr>
      </p:pic>
    </p:spTree>
    <p:extLst>
      <p:ext uri="{BB962C8B-B14F-4D97-AF65-F5344CB8AC3E}">
        <p14:creationId xmlns:p14="http://schemas.microsoft.com/office/powerpoint/2010/main" val="8224817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Paraview</a:t>
            </a:r>
            <a:r>
              <a:rPr lang="en-US" dirty="0"/>
              <a:t> Example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48000" y="1981201"/>
            <a:ext cx="6369368" cy="3763645"/>
          </a:xfrm>
          <a:prstGeom prst="rect">
            <a:avLst/>
          </a:prstGeom>
        </p:spPr>
      </p:pic>
    </p:spTree>
    <p:extLst>
      <p:ext uri="{BB962C8B-B14F-4D97-AF65-F5344CB8AC3E}">
        <p14:creationId xmlns:p14="http://schemas.microsoft.com/office/powerpoint/2010/main" val="112659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Times" panose="02020603050405020304" pitchFamily="18" charset="0"/>
                <a:cs typeface="Times" panose="02020603050405020304" pitchFamily="18" charset="0"/>
              </a:rPr>
              <a:t>VisIt</a:t>
            </a:r>
            <a:r>
              <a:rPr lang="en-US" dirty="0">
                <a:latin typeface="Times" panose="02020603050405020304" pitchFamily="18" charset="0"/>
                <a:cs typeface="Times" panose="02020603050405020304" pitchFamily="18" charset="0"/>
              </a:rPr>
              <a:t> Example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124200" y="1417638"/>
            <a:ext cx="6248400" cy="5105400"/>
          </a:xfrm>
          <a:prstGeom prst="rect">
            <a:avLst/>
          </a:prstGeom>
        </p:spPr>
      </p:pic>
    </p:spTree>
    <p:extLst>
      <p:ext uri="{BB962C8B-B14F-4D97-AF65-F5344CB8AC3E}">
        <p14:creationId xmlns:p14="http://schemas.microsoft.com/office/powerpoint/2010/main" val="4812545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B1B21-2B2A-4813-B589-263D71596849}"/>
              </a:ext>
            </a:extLst>
          </p:cNvPr>
          <p:cNvSpPr>
            <a:spLocks noGrp="1"/>
          </p:cNvSpPr>
          <p:nvPr>
            <p:ph type="title"/>
          </p:nvPr>
        </p:nvSpPr>
        <p:spPr/>
        <p:txBody>
          <a:bodyPr/>
          <a:lstStyle/>
          <a:p>
            <a:r>
              <a:rPr lang="en-GB" dirty="0" err="1">
                <a:latin typeface="Times" panose="02020603050405020304" pitchFamily="18" charset="0"/>
                <a:cs typeface="Times" panose="02020603050405020304" pitchFamily="18" charset="0"/>
              </a:rPr>
              <a:t>VisIt</a:t>
            </a:r>
            <a:endParaRPr lang="en-GB" dirty="0">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772B78D1-3D7B-4D25-9B4C-E298FA477578}"/>
              </a:ext>
            </a:extLst>
          </p:cNvPr>
          <p:cNvSpPr>
            <a:spLocks noGrp="1"/>
          </p:cNvSpPr>
          <p:nvPr>
            <p:ph idx="1"/>
          </p:nvPr>
        </p:nvSpPr>
        <p:spPr/>
        <p:txBody>
          <a:bodyPr/>
          <a:lstStyle/>
          <a:p>
            <a:r>
              <a:rPr lang="en-GB" dirty="0">
                <a:hlinkClick r:id="rId2"/>
              </a:rPr>
              <a:t>https://wci.llnl.gov/simulation/computer-codes/visit/</a:t>
            </a:r>
            <a:endParaRPr lang="en-GB" dirty="0"/>
          </a:p>
          <a:p>
            <a:endParaRPr lang="en-GB" dirty="0"/>
          </a:p>
          <a:p>
            <a:endParaRPr lang="en-GB" dirty="0"/>
          </a:p>
        </p:txBody>
      </p:sp>
      <p:pic>
        <p:nvPicPr>
          <p:cNvPr id="4" name="Picture 3">
            <a:extLst>
              <a:ext uri="{FF2B5EF4-FFF2-40B4-BE49-F238E27FC236}">
                <a16:creationId xmlns:a16="http://schemas.microsoft.com/office/drawing/2014/main" id="{DF0D0D50-9ADB-4C94-B3D0-A35693209185}"/>
              </a:ext>
            </a:extLst>
          </p:cNvPr>
          <p:cNvPicPr>
            <a:picLocks noChangeAspect="1"/>
          </p:cNvPicPr>
          <p:nvPr/>
        </p:nvPicPr>
        <p:blipFill>
          <a:blip r:embed="rId3"/>
          <a:stretch>
            <a:fillRect/>
          </a:stretch>
        </p:blipFill>
        <p:spPr>
          <a:xfrm>
            <a:off x="838200" y="2593003"/>
            <a:ext cx="6669657" cy="3718897"/>
          </a:xfrm>
          <a:prstGeom prst="rect">
            <a:avLst/>
          </a:prstGeom>
        </p:spPr>
      </p:pic>
    </p:spTree>
    <p:extLst>
      <p:ext uri="{BB962C8B-B14F-4D97-AF65-F5344CB8AC3E}">
        <p14:creationId xmlns:p14="http://schemas.microsoft.com/office/powerpoint/2010/main" val="3170157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a:spLocks/>
          </p:cNvSpPr>
          <p:nvPr/>
        </p:nvSpPr>
        <p:spPr>
          <a:xfrm>
            <a:off x="1935164" y="293689"/>
            <a:ext cx="8296275"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 Resources Managed by the OS</a:t>
            </a:r>
          </a:p>
        </p:txBody>
      </p:sp>
      <p:sp>
        <p:nvSpPr>
          <p:cNvPr id="11266" name="Rectangle 3"/>
          <p:cNvSpPr txBox="1">
            <a:spLocks noChangeArrowheads="1"/>
          </p:cNvSpPr>
          <p:nvPr/>
        </p:nvSpPr>
        <p:spPr bwMode="auto">
          <a:xfrm>
            <a:off x="2012950" y="11430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spcBef>
                <a:spcPct val="20000"/>
              </a:spcBef>
              <a:buChar char="•"/>
              <a:defRPr sz="2000">
                <a:solidFill>
                  <a:schemeClr val="tx1"/>
                </a:solidFill>
                <a:latin typeface="Arial" charset="0"/>
                <a:ea typeface="MS PGothic" charset="-128"/>
              </a:defRPr>
            </a:lvl1pPr>
            <a:lvl2pPr marL="460375" indent="-169863">
              <a:spcBef>
                <a:spcPct val="20000"/>
              </a:spcBef>
              <a:buChar char="–"/>
              <a:defRPr sz="2000">
                <a:solidFill>
                  <a:schemeClr val="tx1"/>
                </a:solidFill>
                <a:latin typeface="Arial" charset="0"/>
                <a:ea typeface="MS PGothic" charset="-128"/>
              </a:defRPr>
            </a:lvl2pPr>
            <a:lvl3pPr marL="1143000" indent="-228600">
              <a:spcBef>
                <a:spcPct val="20000"/>
              </a:spcBef>
              <a:buChar char="•"/>
              <a:defRPr sz="1600">
                <a:solidFill>
                  <a:schemeClr val="tx1"/>
                </a:solidFill>
                <a:latin typeface="Arial" charset="0"/>
                <a:ea typeface="MS PGothic" charset="-128"/>
              </a:defRPr>
            </a:lvl3pPr>
            <a:lvl4pPr marL="1600200" indent="-228600">
              <a:spcBef>
                <a:spcPct val="20000"/>
              </a:spcBef>
              <a:buChar char="–"/>
              <a:defRPr sz="1600">
                <a:solidFill>
                  <a:schemeClr val="tx1"/>
                </a:solidFill>
                <a:latin typeface="Arial" charset="0"/>
                <a:ea typeface="MS PGothic" charset="-128"/>
              </a:defRPr>
            </a:lvl4pPr>
            <a:lvl5pPr marL="2057400" indent="-228600">
              <a:spcBef>
                <a:spcPct val="20000"/>
              </a:spcBef>
              <a:buChar char="»"/>
              <a:defRPr sz="1600">
                <a:solidFill>
                  <a:schemeClr val="tx1"/>
                </a:solidFill>
                <a:latin typeface="Arial" charset="0"/>
                <a:ea typeface="MS PGothic" charset="-128"/>
              </a:defRPr>
            </a:lvl5pPr>
            <a:lvl6pPr marL="2514600" indent="-228600" eaLnBrk="0" fontAlgn="base" hangingPunct="0">
              <a:spcBef>
                <a:spcPct val="20000"/>
              </a:spcBef>
              <a:spcAft>
                <a:spcPct val="0"/>
              </a:spcAft>
              <a:buChar char="»"/>
              <a:defRPr sz="1600">
                <a:solidFill>
                  <a:schemeClr val="tx1"/>
                </a:solidFill>
                <a:latin typeface="Arial" charset="0"/>
                <a:ea typeface="MS PGothic" charset="-128"/>
              </a:defRPr>
            </a:lvl6pPr>
            <a:lvl7pPr marL="2971800" indent="-228600" eaLnBrk="0" fontAlgn="base" hangingPunct="0">
              <a:spcBef>
                <a:spcPct val="20000"/>
              </a:spcBef>
              <a:spcAft>
                <a:spcPct val="0"/>
              </a:spcAft>
              <a:buChar char="»"/>
              <a:defRPr sz="1600">
                <a:solidFill>
                  <a:schemeClr val="tx1"/>
                </a:solidFill>
                <a:latin typeface="Arial" charset="0"/>
                <a:ea typeface="MS PGothic" charset="-128"/>
              </a:defRPr>
            </a:lvl7pPr>
            <a:lvl8pPr marL="3429000" indent="-228600" eaLnBrk="0" fontAlgn="base" hangingPunct="0">
              <a:spcBef>
                <a:spcPct val="20000"/>
              </a:spcBef>
              <a:spcAft>
                <a:spcPct val="0"/>
              </a:spcAft>
              <a:buChar char="»"/>
              <a:defRPr sz="1600">
                <a:solidFill>
                  <a:schemeClr val="tx1"/>
                </a:solidFill>
                <a:latin typeface="Arial" charset="0"/>
                <a:ea typeface="MS PGothic" charset="-128"/>
              </a:defRPr>
            </a:lvl8pPr>
            <a:lvl9pPr marL="3886200" indent="-228600" eaLnBrk="0" fontAlgn="base" hangingPunct="0">
              <a:spcBef>
                <a:spcPct val="20000"/>
              </a:spcBef>
              <a:spcAft>
                <a:spcPct val="0"/>
              </a:spcAft>
              <a:buChar char="»"/>
              <a:defRPr sz="1600">
                <a:solidFill>
                  <a:schemeClr val="tx1"/>
                </a:solidFill>
                <a:latin typeface="Arial" charset="0"/>
                <a:ea typeface="MS PGothic" charset="-128"/>
              </a:defRPr>
            </a:lvl9pPr>
          </a:lstStyle>
          <a:p>
            <a:pPr eaLnBrk="1" hangingPunct="1">
              <a:lnSpc>
                <a:spcPct val="90000"/>
              </a:lnSpc>
              <a:spcBef>
                <a:spcPct val="35000"/>
              </a:spcBef>
              <a:buClr>
                <a:schemeClr val="accent2"/>
              </a:buClr>
            </a:pPr>
            <a:r>
              <a:rPr lang="en-US" altLang="en-US"/>
              <a:t>Processor</a:t>
            </a:r>
          </a:p>
          <a:p>
            <a:pPr eaLnBrk="1" hangingPunct="1">
              <a:lnSpc>
                <a:spcPct val="90000"/>
              </a:lnSpc>
              <a:spcBef>
                <a:spcPct val="35000"/>
              </a:spcBef>
              <a:buClr>
                <a:schemeClr val="accent2"/>
              </a:buClr>
            </a:pPr>
            <a:r>
              <a:rPr lang="en-US" altLang="en-US"/>
              <a:t>Main Memory</a:t>
            </a:r>
          </a:p>
          <a:p>
            <a:pPr lvl="1" eaLnBrk="1" hangingPunct="1">
              <a:lnSpc>
                <a:spcPct val="90000"/>
              </a:lnSpc>
              <a:spcBef>
                <a:spcPct val="35000"/>
              </a:spcBef>
              <a:buFont typeface="Arial" charset="0"/>
              <a:buChar char="•"/>
            </a:pPr>
            <a:r>
              <a:rPr lang="en-US" altLang="en-US">
                <a:solidFill>
                  <a:srgbClr val="333333"/>
                </a:solidFill>
              </a:rPr>
              <a:t>volatile</a:t>
            </a:r>
          </a:p>
          <a:p>
            <a:pPr lvl="1" eaLnBrk="1" hangingPunct="1">
              <a:lnSpc>
                <a:spcPct val="90000"/>
              </a:lnSpc>
              <a:spcBef>
                <a:spcPct val="35000"/>
              </a:spcBef>
              <a:buFont typeface="Arial" charset="0"/>
              <a:buChar char="•"/>
            </a:pPr>
            <a:r>
              <a:rPr lang="en-US" altLang="en-US">
                <a:solidFill>
                  <a:srgbClr val="333333"/>
                </a:solidFill>
              </a:rPr>
              <a:t>referred to as real memory or primary memory</a:t>
            </a:r>
          </a:p>
          <a:p>
            <a:pPr eaLnBrk="1" hangingPunct="1">
              <a:lnSpc>
                <a:spcPct val="90000"/>
              </a:lnSpc>
              <a:spcBef>
                <a:spcPct val="35000"/>
              </a:spcBef>
              <a:buClr>
                <a:schemeClr val="accent2"/>
              </a:buClr>
            </a:pPr>
            <a:r>
              <a:rPr lang="en-US" altLang="en-US"/>
              <a:t>I/O modules</a:t>
            </a:r>
          </a:p>
          <a:p>
            <a:pPr lvl="1" eaLnBrk="1" hangingPunct="1">
              <a:lnSpc>
                <a:spcPct val="90000"/>
              </a:lnSpc>
              <a:spcBef>
                <a:spcPct val="35000"/>
              </a:spcBef>
              <a:buFont typeface="Arial" charset="0"/>
              <a:buChar char="•"/>
            </a:pPr>
            <a:r>
              <a:rPr lang="en-US" altLang="en-US">
                <a:solidFill>
                  <a:srgbClr val="333333"/>
                </a:solidFill>
              </a:rPr>
              <a:t>secondary memory devices</a:t>
            </a:r>
          </a:p>
          <a:p>
            <a:pPr lvl="1" eaLnBrk="1" hangingPunct="1">
              <a:lnSpc>
                <a:spcPct val="90000"/>
              </a:lnSpc>
              <a:spcBef>
                <a:spcPct val="35000"/>
              </a:spcBef>
              <a:buFont typeface="Arial" charset="0"/>
              <a:buChar char="•"/>
            </a:pPr>
            <a:r>
              <a:rPr lang="en-US" altLang="en-US">
                <a:solidFill>
                  <a:srgbClr val="333333"/>
                </a:solidFill>
              </a:rPr>
              <a:t>communications equipment</a:t>
            </a:r>
          </a:p>
          <a:p>
            <a:pPr lvl="1" eaLnBrk="1" hangingPunct="1">
              <a:lnSpc>
                <a:spcPct val="90000"/>
              </a:lnSpc>
              <a:spcBef>
                <a:spcPct val="35000"/>
              </a:spcBef>
              <a:buFont typeface="Arial" charset="0"/>
              <a:buChar char="•"/>
            </a:pPr>
            <a:r>
              <a:rPr lang="en-US" altLang="en-US">
                <a:solidFill>
                  <a:srgbClr val="333333"/>
                </a:solidFill>
              </a:rPr>
              <a:t>terminals</a:t>
            </a:r>
          </a:p>
          <a:p>
            <a:pPr eaLnBrk="1" hangingPunct="1">
              <a:lnSpc>
                <a:spcPct val="90000"/>
              </a:lnSpc>
              <a:spcBef>
                <a:spcPct val="35000"/>
              </a:spcBef>
              <a:buClr>
                <a:schemeClr val="accent2"/>
              </a:buClr>
            </a:pPr>
            <a:r>
              <a:rPr lang="en-US" altLang="en-US"/>
              <a:t>System bus</a:t>
            </a:r>
          </a:p>
          <a:p>
            <a:pPr lvl="1" eaLnBrk="1" hangingPunct="1">
              <a:lnSpc>
                <a:spcPct val="90000"/>
              </a:lnSpc>
              <a:spcBef>
                <a:spcPct val="35000"/>
              </a:spcBef>
              <a:buFont typeface="Arial" charset="0"/>
              <a:buChar char="•"/>
            </a:pPr>
            <a:r>
              <a:rPr lang="en-US" altLang="en-US">
                <a:solidFill>
                  <a:srgbClr val="333333"/>
                </a:solidFill>
              </a:rPr>
              <a:t>communication among processors, memory, and I/O modules</a:t>
            </a:r>
          </a:p>
        </p:txBody>
      </p:sp>
    </p:spTree>
    <p:extLst>
      <p:ext uri="{BB962C8B-B14F-4D97-AF65-F5344CB8AC3E}">
        <p14:creationId xmlns:p14="http://schemas.microsoft.com/office/powerpoint/2010/main" val="717621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0522-CBF9-49C6-ACCE-6C59F2F86A1E}"/>
              </a:ext>
            </a:extLst>
          </p:cNvPr>
          <p:cNvSpPr>
            <a:spLocks noGrp="1"/>
          </p:cNvSpPr>
          <p:nvPr>
            <p:ph type="title"/>
          </p:nvPr>
        </p:nvSpPr>
        <p:spPr/>
        <p:txBody>
          <a:bodyPr/>
          <a:lstStyle/>
          <a:p>
            <a:r>
              <a:rPr lang="en-CA" dirty="0"/>
              <a:t>OS Structure</a:t>
            </a:r>
          </a:p>
        </p:txBody>
      </p:sp>
      <p:sp>
        <p:nvSpPr>
          <p:cNvPr id="3" name="Content Placeholder 2">
            <a:extLst>
              <a:ext uri="{FF2B5EF4-FFF2-40B4-BE49-F238E27FC236}">
                <a16:creationId xmlns:a16="http://schemas.microsoft.com/office/drawing/2014/main" id="{D77DD644-3833-44A3-974A-424F6D468E7E}"/>
              </a:ext>
            </a:extLst>
          </p:cNvPr>
          <p:cNvSpPr>
            <a:spLocks noGrp="1"/>
          </p:cNvSpPr>
          <p:nvPr>
            <p:ph idx="1"/>
          </p:nvPr>
        </p:nvSpPr>
        <p:spPr>
          <a:xfrm>
            <a:off x="422031" y="1383323"/>
            <a:ext cx="11457354" cy="4793640"/>
          </a:xfrm>
        </p:spPr>
        <p:txBody>
          <a:bodyPr>
            <a:normAutofit/>
          </a:bodyPr>
          <a:lstStyle/>
          <a:p>
            <a:r>
              <a:rPr lang="en-CA" dirty="0"/>
              <a:t>We could look at various components and their interconnections (software)</a:t>
            </a:r>
          </a:p>
          <a:p>
            <a:r>
              <a:rPr lang="en-CA" dirty="0"/>
              <a:t>Interfaces for programmers</a:t>
            </a:r>
          </a:p>
          <a:p>
            <a:r>
              <a:rPr lang="en-CA" dirty="0"/>
              <a:t>System elements</a:t>
            </a:r>
          </a:p>
          <a:p>
            <a:pPr lvl="1"/>
            <a:r>
              <a:rPr lang="en-CA" dirty="0"/>
              <a:t>Process management</a:t>
            </a:r>
          </a:p>
          <a:p>
            <a:pPr lvl="1"/>
            <a:r>
              <a:rPr lang="en-CA" dirty="0"/>
              <a:t>Main Memory Management</a:t>
            </a:r>
          </a:p>
          <a:p>
            <a:pPr lvl="1"/>
            <a:r>
              <a:rPr lang="en-CA" dirty="0"/>
              <a:t>File management</a:t>
            </a:r>
          </a:p>
          <a:p>
            <a:pPr lvl="1"/>
            <a:r>
              <a:rPr lang="en-CA" dirty="0"/>
              <a:t>I/O</a:t>
            </a:r>
          </a:p>
          <a:p>
            <a:pPr lvl="1"/>
            <a:r>
              <a:rPr lang="en-CA" dirty="0"/>
              <a:t>Secondary storage</a:t>
            </a:r>
          </a:p>
          <a:p>
            <a:pPr lvl="1"/>
            <a:r>
              <a:rPr lang="en-CA" dirty="0"/>
              <a:t>Networking</a:t>
            </a:r>
          </a:p>
          <a:p>
            <a:pPr lvl="1"/>
            <a:r>
              <a:rPr lang="en-CA" dirty="0"/>
              <a:t>Protection features (both from wilful attacks or from buggy code)</a:t>
            </a:r>
          </a:p>
        </p:txBody>
      </p:sp>
    </p:spTree>
    <p:extLst>
      <p:ext uri="{BB962C8B-B14F-4D97-AF65-F5344CB8AC3E}">
        <p14:creationId xmlns:p14="http://schemas.microsoft.com/office/powerpoint/2010/main" val="3904517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2842</Words>
  <Application>Microsoft Office PowerPoint</Application>
  <PresentationFormat>Widescreen</PresentationFormat>
  <Paragraphs>417</Paragraphs>
  <Slides>72</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Arial</vt:lpstr>
      <vt:lpstr>Calibri</vt:lpstr>
      <vt:lpstr>Calibri Light</vt:lpstr>
      <vt:lpstr>Cambria Math</vt:lpstr>
      <vt:lpstr>Courier New</vt:lpstr>
      <vt:lpstr>Times</vt:lpstr>
      <vt:lpstr>Trade Gothic W01 Bold 2</vt:lpstr>
      <vt:lpstr>Trade Gothic W01 Roman</vt:lpstr>
      <vt:lpstr>Wingdings</vt:lpstr>
      <vt:lpstr>Office Theme</vt:lpstr>
      <vt:lpstr>Operating Systems</vt:lpstr>
      <vt:lpstr>PowerPoint Presentation</vt:lpstr>
      <vt:lpstr>PowerPoint Presentation</vt:lpstr>
      <vt:lpstr>PowerPoint Presentation</vt:lpstr>
      <vt:lpstr>What is an OS?</vt:lpstr>
      <vt:lpstr>PowerPoint Presentation</vt:lpstr>
      <vt:lpstr>PowerPoint Presentation</vt:lpstr>
      <vt:lpstr>PowerPoint Presentation</vt:lpstr>
      <vt:lpstr>OS Structure</vt:lpstr>
      <vt:lpstr>OS Services </vt:lpstr>
      <vt:lpstr>Multiprogramming and Multitasking  </vt:lpstr>
      <vt:lpstr>PowerPoint Presentation</vt:lpstr>
      <vt:lpstr>Process Management </vt:lpstr>
      <vt:lpstr>Process</vt:lpstr>
      <vt:lpstr>Process Control Block</vt:lpstr>
      <vt:lpstr>Process Management</vt:lpstr>
      <vt:lpstr>PowerPoint Presentation</vt:lpstr>
      <vt:lpstr>PowerPoint Presentation</vt:lpstr>
      <vt:lpstr>Process Schedulers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 for HPC - Architecture</vt:lpstr>
      <vt:lpstr>User Jobs</vt:lpstr>
      <vt:lpstr>Nodes </vt:lpstr>
      <vt:lpstr>Libraries</vt:lpstr>
      <vt:lpstr>Architecture</vt:lpstr>
      <vt:lpstr>Lightweight vs Fullweight Kernel</vt:lpstr>
      <vt:lpstr>So OS for a Cluster</vt:lpstr>
      <vt:lpstr>PowerPoint Presentation</vt:lpstr>
      <vt:lpstr>Job scheduling </vt:lpstr>
      <vt:lpstr>Hilbert Curve</vt:lpstr>
      <vt:lpstr>Hilbert Curve</vt:lpstr>
      <vt:lpstr> Visualization</vt:lpstr>
      <vt:lpstr>Graphs/Charts</vt:lpstr>
      <vt:lpstr>A couple of other useful ones</vt:lpstr>
      <vt:lpstr>Good Read</vt:lpstr>
      <vt:lpstr>Scientific Visualization</vt:lpstr>
      <vt:lpstr>Visualization Concepts</vt:lpstr>
      <vt:lpstr>Streamlines</vt:lpstr>
      <vt:lpstr>Streamlines</vt:lpstr>
      <vt:lpstr>Isosurfaces</vt:lpstr>
      <vt:lpstr>Isosurfaces</vt:lpstr>
      <vt:lpstr>PowerPoint Presentation</vt:lpstr>
      <vt:lpstr>Volume Rendering</vt:lpstr>
      <vt:lpstr>Volume Rendering</vt:lpstr>
      <vt:lpstr>Mesh Tessellation</vt:lpstr>
      <vt:lpstr>More Specific? </vt:lpstr>
      <vt:lpstr>Siggraph</vt:lpstr>
      <vt:lpstr>Libraries</vt:lpstr>
      <vt:lpstr>Common Tools for Scientific Visualization</vt:lpstr>
      <vt:lpstr>Gnuplot</vt:lpstr>
      <vt:lpstr>Matplotlib</vt:lpstr>
      <vt:lpstr>VTK Examples</vt:lpstr>
      <vt:lpstr>More VTK</vt:lpstr>
      <vt:lpstr>PowerPoint Presentation</vt:lpstr>
      <vt:lpstr>Paraview</vt:lpstr>
      <vt:lpstr>PowerPoint Presentation</vt:lpstr>
      <vt:lpstr>PowerPoint Presentation</vt:lpstr>
      <vt:lpstr>Paraview Example</vt:lpstr>
      <vt:lpstr>VisIt Example</vt:lpstr>
      <vt:lpstr>VisIt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Srivastava</dc:creator>
  <cp:lastModifiedBy>Brian Srivastava</cp:lastModifiedBy>
  <cp:revision>19</cp:revision>
  <dcterms:created xsi:type="dcterms:W3CDTF">2019-05-20T15:26:06Z</dcterms:created>
  <dcterms:modified xsi:type="dcterms:W3CDTF">2021-10-22T17:50:23Z</dcterms:modified>
</cp:coreProperties>
</file>